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 id="2147483694" r:id="rId2"/>
    <p:sldMasterId id="2147483695" r:id="rId3"/>
    <p:sldMasterId id="2147483696" r:id="rId4"/>
  </p:sldMasterIdLst>
  <p:notesMasterIdLst>
    <p:notesMasterId r:id="rId7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Lst>
  <p:sldSz cx="9144000" cy="6858000" type="screen4x3"/>
  <p:notesSz cx="7010400" cy="9296400"/>
  <p:embeddedFontLst>
    <p:embeddedFont>
      <p:font typeface="Roboto Condensed" panose="020B0604020202020204" charset="0"/>
      <p:regular r:id="rId76"/>
      <p:bold r:id="rId77"/>
      <p:italic r:id="rId78"/>
      <p:boldItalic r:id="rId79"/>
    </p:embeddedFont>
    <p:embeddedFont>
      <p:font typeface="Bree Serif" panose="020B0604020202020204" charset="0"/>
      <p:regular r:id="rId80"/>
    </p:embeddedFont>
    <p:embeddedFont>
      <p:font typeface="Montserrat" panose="020B0604020202020204" charset="0"/>
      <p:bold r:id="rId81"/>
      <p:boldItalic r:id="rId82"/>
    </p:embeddedFont>
    <p:embeddedFont>
      <p:font typeface="Calibri" panose="020F0502020204030204" pitchFamily="34" charset="0"/>
      <p:regular r:id="rId83"/>
      <p:bold r:id="rId84"/>
      <p:italic r:id="rId85"/>
      <p:boldItalic r:id="rId86"/>
    </p:embeddedFont>
    <p:embeddedFont>
      <p:font typeface="Oswald"/>
      <p:regular r:id="rId87"/>
      <p:bold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E5E604-CBE9-4819-A2D4-88F0DF252401}">
  <a:tblStyle styleId="{86E5E604-CBE9-4819-A2D4-88F0DF252401}" styleName="Table_0">
    <a:wholeTbl>
      <a:tcStyle>
        <a:tcBdr>
          <a:left>
            <a:ln w="12700" cap="flat" cmpd="sng">
              <a:solidFill>
                <a:srgbClr val="000000"/>
              </a:solidFill>
              <a:prstDash val="solid"/>
              <a:round/>
              <a:headEnd type="none" w="med" len="med"/>
              <a:tailEnd type="none" w="med" len="med"/>
            </a:ln>
          </a:left>
          <a:right>
            <a:ln w="12700" cap="flat" cmpd="sng">
              <a:solidFill>
                <a:srgbClr val="000000"/>
              </a:solidFill>
              <a:prstDash val="solid"/>
              <a:round/>
              <a:headEnd type="none" w="med" len="med"/>
              <a:tailEnd type="none" w="med" len="med"/>
            </a:ln>
          </a:right>
          <a:top>
            <a:ln w="12700" cap="flat" cmpd="sng">
              <a:solidFill>
                <a:srgbClr val="000000"/>
              </a:solidFill>
              <a:prstDash val="solid"/>
              <a:round/>
              <a:headEnd type="none" w="med" len="med"/>
              <a:tailEnd type="none" w="med" len="med"/>
            </a:ln>
          </a:top>
          <a:bottom>
            <a:ln w="12700" cap="flat" cmpd="sng">
              <a:solidFill>
                <a:srgbClr val="000000"/>
              </a:solidFill>
              <a:prstDash val="solid"/>
              <a:round/>
              <a:headEnd type="none" w="med" len="med"/>
              <a:tailEnd type="none" w="med" len="med"/>
            </a:ln>
          </a:bottom>
          <a:insideH>
            <a:ln w="12700" cap="flat" cmpd="sng">
              <a:solidFill>
                <a:srgbClr val="000000"/>
              </a:solidFill>
              <a:prstDash val="solid"/>
              <a:round/>
              <a:headEnd type="none" w="med" len="med"/>
              <a:tailEnd type="none" w="med" len="med"/>
            </a:ln>
          </a:insideH>
          <a:insideV>
            <a:ln w="12700" cap="flat" cmpd="sng">
              <a:solidFill>
                <a:srgbClr val="000000"/>
              </a:solidFill>
              <a:prstDash val="solid"/>
              <a:round/>
              <a:headEnd type="none" w="med" len="med"/>
              <a:tailEnd type="none" w="med" len="med"/>
            </a:ln>
          </a:insideV>
        </a:tcBdr>
      </a:tcStyle>
    </a:wholeTbl>
  </a:tblStyle>
  <a:tblStyle styleId="{21E48995-03CA-4615-AE88-ACCBEDA0E1D8}"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CF1F7"/>
          </a:solidFill>
        </a:fill>
      </a:tcStyle>
    </a:wholeTbl>
    <a:band1H>
      <a:tcStyle>
        <a:tcBdr/>
        <a:fill>
          <a:solidFill>
            <a:srgbClr val="D7E2EE"/>
          </a:solidFill>
        </a:fill>
      </a:tcStyle>
    </a:band1H>
    <a:band1V>
      <a:tcStyle>
        <a:tcBdr/>
        <a:fill>
          <a:solidFill>
            <a:srgbClr val="D7E2EE"/>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2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9.fntdata"/><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font" Target="fonts/font4.fntdata"/><Relationship Id="rId5" Type="http://schemas.openxmlformats.org/officeDocument/2006/relationships/slide" Target="slides/slide1.xml"/><Relationship Id="rId90" Type="http://schemas.openxmlformats.org/officeDocument/2006/relationships/viewProps" Target="viewProp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2.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font" Target="fonts/font5.fntdata"/><Relationship Id="rId85"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83" Type="http://schemas.openxmlformats.org/officeDocument/2006/relationships/font" Target="fonts/font8.fntdata"/><Relationship Id="rId88" Type="http://schemas.openxmlformats.org/officeDocument/2006/relationships/font" Target="fonts/font13.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12.fntdata"/><Relationship Id="rId61" Type="http://schemas.openxmlformats.org/officeDocument/2006/relationships/slide" Target="slides/slide57.xml"/><Relationship Id="rId82" Type="http://schemas.openxmlformats.org/officeDocument/2006/relationships/font" Target="fonts/font7.fntdata"/><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5" y="5"/>
            <a:ext cx="3038475" cy="465138"/>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5613" marR="0" lvl="1" indent="1587" algn="l" rtl="0">
              <a:spcBef>
                <a:spcPts val="0"/>
              </a:spcBef>
              <a:spcAft>
                <a:spcPts val="0"/>
              </a:spcAft>
              <a:buNone/>
              <a:defRPr sz="1800" b="0" i="0" u="none" strike="noStrike" cap="none">
                <a:solidFill>
                  <a:schemeClr val="dk1"/>
                </a:solidFill>
                <a:latin typeface="Arial"/>
                <a:ea typeface="Arial"/>
                <a:cs typeface="Arial"/>
                <a:sym typeface="Arial"/>
              </a:defRPr>
            </a:lvl2pPr>
            <a:lvl3pPr marL="912813" marR="0" lvl="2" indent="1587" algn="l" rtl="0">
              <a:spcBef>
                <a:spcPts val="0"/>
              </a:spcBef>
              <a:spcAft>
                <a:spcPts val="0"/>
              </a:spcAft>
              <a:buNone/>
              <a:defRPr sz="1800" b="0" i="0" u="none" strike="noStrike" cap="none">
                <a:solidFill>
                  <a:schemeClr val="dk1"/>
                </a:solidFill>
                <a:latin typeface="Arial"/>
                <a:ea typeface="Arial"/>
                <a:cs typeface="Arial"/>
                <a:sym typeface="Arial"/>
              </a:defRPr>
            </a:lvl3pPr>
            <a:lvl4pPr marL="1370013" marR="0" lvl="3" indent="1587" algn="l" rtl="0">
              <a:spcBef>
                <a:spcPts val="0"/>
              </a:spcBef>
              <a:spcAft>
                <a:spcPts val="0"/>
              </a:spcAft>
              <a:buNone/>
              <a:defRPr sz="1800" b="0" i="0" u="none" strike="noStrike" cap="none">
                <a:solidFill>
                  <a:schemeClr val="dk1"/>
                </a:solidFill>
                <a:latin typeface="Arial"/>
                <a:ea typeface="Arial"/>
                <a:cs typeface="Arial"/>
                <a:sym typeface="Arial"/>
              </a:defRPr>
            </a:lvl4pPr>
            <a:lvl5pPr marL="1827213" marR="0" lvl="4" indent="1586"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970342" y="5"/>
            <a:ext cx="3038475" cy="465138"/>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Calibri"/>
                <a:ea typeface="Calibri"/>
                <a:cs typeface="Calibri"/>
                <a:sym typeface="Calibri"/>
              </a:defRPr>
            </a:lvl1pPr>
            <a:lvl2pPr marL="455613" marR="0" lvl="1" indent="1587" algn="l" rtl="0">
              <a:spcBef>
                <a:spcPts val="0"/>
              </a:spcBef>
              <a:spcAft>
                <a:spcPts val="0"/>
              </a:spcAft>
              <a:buNone/>
              <a:defRPr sz="1800" b="0" i="0" u="none" strike="noStrike" cap="none">
                <a:solidFill>
                  <a:schemeClr val="dk1"/>
                </a:solidFill>
                <a:latin typeface="Arial"/>
                <a:ea typeface="Arial"/>
                <a:cs typeface="Arial"/>
                <a:sym typeface="Arial"/>
              </a:defRPr>
            </a:lvl2pPr>
            <a:lvl3pPr marL="912813" marR="0" lvl="2" indent="1587" algn="l" rtl="0">
              <a:spcBef>
                <a:spcPts val="0"/>
              </a:spcBef>
              <a:spcAft>
                <a:spcPts val="0"/>
              </a:spcAft>
              <a:buNone/>
              <a:defRPr sz="1800" b="0" i="0" u="none" strike="noStrike" cap="none">
                <a:solidFill>
                  <a:schemeClr val="dk1"/>
                </a:solidFill>
                <a:latin typeface="Arial"/>
                <a:ea typeface="Arial"/>
                <a:cs typeface="Arial"/>
                <a:sym typeface="Arial"/>
              </a:defRPr>
            </a:lvl3pPr>
            <a:lvl4pPr marL="1370013" marR="0" lvl="3" indent="1587" algn="l" rtl="0">
              <a:spcBef>
                <a:spcPts val="0"/>
              </a:spcBef>
              <a:spcAft>
                <a:spcPts val="0"/>
              </a:spcAft>
              <a:buNone/>
              <a:defRPr sz="1800" b="0" i="0" u="none" strike="noStrike" cap="none">
                <a:solidFill>
                  <a:schemeClr val="dk1"/>
                </a:solidFill>
                <a:latin typeface="Arial"/>
                <a:ea typeface="Arial"/>
                <a:cs typeface="Arial"/>
                <a:sym typeface="Arial"/>
              </a:defRPr>
            </a:lvl4pPr>
            <a:lvl5pPr marL="1827213" marR="0" lvl="4" indent="1586"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679" y="4416430"/>
            <a:ext cx="5607049" cy="4183063"/>
          </a:xfrm>
          <a:prstGeom prst="rect">
            <a:avLst/>
          </a:prstGeom>
          <a:noFill/>
          <a:ln>
            <a:noFill/>
          </a:ln>
        </p:spPr>
        <p:txBody>
          <a:bodyPr lIns="91425" tIns="91425" rIns="91425" bIns="91425" anchor="t" anchorCtr="0"/>
          <a:lstStyle>
            <a:lvl1pPr marL="0" marR="0" lvl="0" indent="0" algn="l" rtl="0">
              <a:spcBef>
                <a:spcPts val="360"/>
              </a:spcBef>
              <a:spcAft>
                <a:spcPts val="0"/>
              </a:spcAft>
              <a:buChar char="●"/>
              <a:defRPr sz="1200" b="0" i="0" u="none" strike="noStrike" cap="none">
                <a:solidFill>
                  <a:schemeClr val="dk1"/>
                </a:solidFill>
                <a:latin typeface="Calibri"/>
                <a:ea typeface="Calibri"/>
                <a:cs typeface="Calibri"/>
                <a:sym typeface="Calibri"/>
              </a:defRPr>
            </a:lvl1pPr>
            <a:lvl2pPr marL="455613" marR="0" lvl="1" indent="-11112" algn="l" rtl="0">
              <a:spcBef>
                <a:spcPts val="360"/>
              </a:spcBef>
              <a:spcAft>
                <a:spcPts val="0"/>
              </a:spcAft>
              <a:buChar char="○"/>
              <a:defRPr sz="1200" b="0" i="0" u="none" strike="noStrike" cap="none">
                <a:solidFill>
                  <a:schemeClr val="dk1"/>
                </a:solidFill>
                <a:latin typeface="Calibri"/>
                <a:ea typeface="Calibri"/>
                <a:cs typeface="Calibri"/>
                <a:sym typeface="Calibri"/>
              </a:defRPr>
            </a:lvl2pPr>
            <a:lvl3pPr marL="912813" marR="0" lvl="2" indent="-11112" algn="l" rtl="0">
              <a:spcBef>
                <a:spcPts val="360"/>
              </a:spcBef>
              <a:spcAft>
                <a:spcPts val="0"/>
              </a:spcAft>
              <a:buChar char="■"/>
              <a:defRPr sz="1200" b="0" i="0" u="none" strike="noStrike" cap="none">
                <a:solidFill>
                  <a:schemeClr val="dk1"/>
                </a:solidFill>
                <a:latin typeface="Calibri"/>
                <a:ea typeface="Calibri"/>
                <a:cs typeface="Calibri"/>
                <a:sym typeface="Calibri"/>
              </a:defRPr>
            </a:lvl3pPr>
            <a:lvl4pPr marL="1370013" marR="0" lvl="3" indent="-11112" algn="l" rtl="0">
              <a:spcBef>
                <a:spcPts val="360"/>
              </a:spcBef>
              <a:spcAft>
                <a:spcPts val="0"/>
              </a:spcAft>
              <a:buChar char="●"/>
              <a:defRPr sz="1200" b="0" i="0" u="none" strike="noStrike" cap="none">
                <a:solidFill>
                  <a:schemeClr val="dk1"/>
                </a:solidFill>
                <a:latin typeface="Calibri"/>
                <a:ea typeface="Calibri"/>
                <a:cs typeface="Calibri"/>
                <a:sym typeface="Calibri"/>
              </a:defRPr>
            </a:lvl4pPr>
            <a:lvl5pPr marL="1827213" marR="0" lvl="4" indent="-11113" algn="l" rtl="0">
              <a:spcBef>
                <a:spcPts val="360"/>
              </a:spcBef>
              <a:spcAft>
                <a:spcPts val="0"/>
              </a:spcAft>
              <a:buChar char="○"/>
              <a:defRPr sz="1200" b="0" i="0" u="none" strike="noStrike" cap="none">
                <a:solidFill>
                  <a:schemeClr val="dk1"/>
                </a:solidFill>
                <a:latin typeface="Calibri"/>
                <a:ea typeface="Calibri"/>
                <a:cs typeface="Calibri"/>
                <a:sym typeface="Calibri"/>
              </a:defRPr>
            </a:lvl5pPr>
            <a:lvl6pPr marL="2285868" marR="0" lvl="5" indent="-12568" algn="l" rtl="0">
              <a:spcBef>
                <a:spcPts val="0"/>
              </a:spcBef>
              <a:buChar char="■"/>
              <a:defRPr sz="1200" b="0" i="0" u="none" strike="noStrike" cap="none">
                <a:solidFill>
                  <a:schemeClr val="dk1"/>
                </a:solidFill>
                <a:latin typeface="Calibri"/>
                <a:ea typeface="Calibri"/>
                <a:cs typeface="Calibri"/>
                <a:sym typeface="Calibri"/>
              </a:defRPr>
            </a:lvl6pPr>
            <a:lvl7pPr marL="2743042" marR="0" lvl="6" indent="-12542" algn="l" rtl="0">
              <a:spcBef>
                <a:spcPts val="0"/>
              </a:spcBef>
              <a:buChar char="●"/>
              <a:defRPr sz="1200" b="0" i="0" u="none" strike="noStrike" cap="none">
                <a:solidFill>
                  <a:schemeClr val="dk1"/>
                </a:solidFill>
                <a:latin typeface="Calibri"/>
                <a:ea typeface="Calibri"/>
                <a:cs typeface="Calibri"/>
                <a:sym typeface="Calibri"/>
              </a:defRPr>
            </a:lvl7pPr>
            <a:lvl8pPr marL="3200215" marR="0" lvl="7" indent="-12514" algn="l" rtl="0">
              <a:spcBef>
                <a:spcPts val="0"/>
              </a:spcBef>
              <a:buChar char="○"/>
              <a:defRPr sz="1200" b="0" i="0" u="none" strike="noStrike" cap="none">
                <a:solidFill>
                  <a:schemeClr val="dk1"/>
                </a:solidFill>
                <a:latin typeface="Calibri"/>
                <a:ea typeface="Calibri"/>
                <a:cs typeface="Calibri"/>
                <a:sym typeface="Calibri"/>
              </a:defRPr>
            </a:lvl8pPr>
            <a:lvl9pPr marL="3657388" marR="0" lvl="8" indent="-12487"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5" y="8829675"/>
            <a:ext cx="3038475" cy="465138"/>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5613" marR="0" lvl="1" indent="1587" algn="l" rtl="0">
              <a:spcBef>
                <a:spcPts val="0"/>
              </a:spcBef>
              <a:spcAft>
                <a:spcPts val="0"/>
              </a:spcAft>
              <a:buNone/>
              <a:defRPr sz="1800" b="0" i="0" u="none" strike="noStrike" cap="none">
                <a:solidFill>
                  <a:schemeClr val="dk1"/>
                </a:solidFill>
                <a:latin typeface="Arial"/>
                <a:ea typeface="Arial"/>
                <a:cs typeface="Arial"/>
                <a:sym typeface="Arial"/>
              </a:defRPr>
            </a:lvl2pPr>
            <a:lvl3pPr marL="912813" marR="0" lvl="2" indent="1587" algn="l" rtl="0">
              <a:spcBef>
                <a:spcPts val="0"/>
              </a:spcBef>
              <a:spcAft>
                <a:spcPts val="0"/>
              </a:spcAft>
              <a:buNone/>
              <a:defRPr sz="1800" b="0" i="0" u="none" strike="noStrike" cap="none">
                <a:solidFill>
                  <a:schemeClr val="dk1"/>
                </a:solidFill>
                <a:latin typeface="Arial"/>
                <a:ea typeface="Arial"/>
                <a:cs typeface="Arial"/>
                <a:sym typeface="Arial"/>
              </a:defRPr>
            </a:lvl3pPr>
            <a:lvl4pPr marL="1370013" marR="0" lvl="3" indent="1587" algn="l" rtl="0">
              <a:spcBef>
                <a:spcPts val="0"/>
              </a:spcBef>
              <a:spcAft>
                <a:spcPts val="0"/>
              </a:spcAft>
              <a:buNone/>
              <a:defRPr sz="1800" b="0" i="0" u="none" strike="noStrike" cap="none">
                <a:solidFill>
                  <a:schemeClr val="dk1"/>
                </a:solidFill>
                <a:latin typeface="Arial"/>
                <a:ea typeface="Arial"/>
                <a:cs typeface="Arial"/>
                <a:sym typeface="Arial"/>
              </a:defRPr>
            </a:lvl4pPr>
            <a:lvl5pPr marL="1827213" marR="0" lvl="4" indent="1586"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70342" y="8829675"/>
            <a:ext cx="3038475" cy="465138"/>
          </a:xfrm>
          <a:prstGeom prst="rect">
            <a:avLst/>
          </a:prstGeom>
          <a:noFill/>
          <a:ln>
            <a:noFill/>
          </a:ln>
        </p:spPr>
        <p:txBody>
          <a:bodyPr lIns="93125" tIns="46550" rIns="93125" bIns="4655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411" name="Shape 411"/>
          <p:cNvSpPr txBox="1">
            <a:spLocks noGrp="1"/>
          </p:cNvSpPr>
          <p:nvPr>
            <p:ph type="body" idx="1"/>
          </p:nvPr>
        </p:nvSpPr>
        <p:spPr>
          <a:xfrm>
            <a:off x="701679" y="4416430"/>
            <a:ext cx="5607049" cy="4183063"/>
          </a:xfrm>
          <a:prstGeom prst="rect">
            <a:avLst/>
          </a:prstGeom>
          <a:noFill/>
          <a:ln>
            <a:noFill/>
          </a:ln>
        </p:spPr>
        <p:txBody>
          <a:bodyPr lIns="93125" tIns="46550" rIns="93125" bIns="4655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412" name="Shape 412"/>
          <p:cNvSpPr txBox="1">
            <a:spLocks noGrp="1"/>
          </p:cNvSpPr>
          <p:nvPr>
            <p:ph type="sldNum" idx="12"/>
          </p:nvPr>
        </p:nvSpPr>
        <p:spPr>
          <a:xfrm>
            <a:off x="3970342" y="8829675"/>
            <a:ext cx="3038475" cy="465138"/>
          </a:xfrm>
          <a:prstGeom prst="rect">
            <a:avLst/>
          </a:prstGeom>
          <a:noFill/>
          <a:ln>
            <a:noFill/>
          </a:ln>
        </p:spPr>
        <p:txBody>
          <a:bodyPr lIns="93125" tIns="46550" rIns="93125" bIns="4655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000000"/>
                </a:solidFill>
                <a:latin typeface="Calibri"/>
                <a:ea typeface="Calibri"/>
                <a:cs typeface="Calibri"/>
                <a:sym typeface="Calibri"/>
              </a:rPr>
              <a:t>1</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a:spcBef>
                <a:spcPts val="0"/>
              </a:spcBef>
              <a:buNone/>
            </a:pPr>
            <a:endParaRPr/>
          </a:p>
        </p:txBody>
      </p:sp>
      <p:sp>
        <p:nvSpPr>
          <p:cNvPr id="484" name="Shape 484"/>
          <p:cNvSpPr txBox="1">
            <a:spLocks noGrp="1"/>
          </p:cNvSpPr>
          <p:nvPr>
            <p:ph type="sldNum" idx="12"/>
          </p:nvPr>
        </p:nvSpPr>
        <p:spPr>
          <a:xfrm>
            <a:off x="3970342" y="8829675"/>
            <a:ext cx="3038399" cy="465000"/>
          </a:xfrm>
          <a:prstGeom prst="rect">
            <a:avLst/>
          </a:prstGeom>
        </p:spPr>
        <p:txBody>
          <a:bodyPr lIns="93125" tIns="46550" rIns="93125" bIns="4655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1" name="Shape 491"/>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a:spcBef>
                <a:spcPts val="0"/>
              </a:spcBef>
              <a:buNone/>
            </a:pPr>
            <a:endParaRPr/>
          </a:p>
        </p:txBody>
      </p:sp>
      <p:sp>
        <p:nvSpPr>
          <p:cNvPr id="492" name="Shape 492"/>
          <p:cNvSpPr txBox="1">
            <a:spLocks noGrp="1"/>
          </p:cNvSpPr>
          <p:nvPr>
            <p:ph type="sldNum" idx="12"/>
          </p:nvPr>
        </p:nvSpPr>
        <p:spPr>
          <a:xfrm>
            <a:off x="3970342" y="8829675"/>
            <a:ext cx="3038399" cy="465000"/>
          </a:xfrm>
          <a:prstGeom prst="rect">
            <a:avLst/>
          </a:prstGeom>
        </p:spPr>
        <p:txBody>
          <a:bodyPr lIns="93125" tIns="46550" rIns="93125" bIns="4655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9" name="Shape 499"/>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a:spcBef>
                <a:spcPts val="0"/>
              </a:spcBef>
              <a:buNone/>
            </a:pPr>
            <a:endParaRPr/>
          </a:p>
        </p:txBody>
      </p:sp>
      <p:sp>
        <p:nvSpPr>
          <p:cNvPr id="500" name="Shape 500"/>
          <p:cNvSpPr txBox="1">
            <a:spLocks noGrp="1"/>
          </p:cNvSpPr>
          <p:nvPr>
            <p:ph type="sldNum" idx="12"/>
          </p:nvPr>
        </p:nvSpPr>
        <p:spPr>
          <a:xfrm>
            <a:off x="3970342" y="8829675"/>
            <a:ext cx="3038399" cy="465000"/>
          </a:xfrm>
          <a:prstGeom prst="rect">
            <a:avLst/>
          </a:prstGeom>
        </p:spPr>
        <p:txBody>
          <a:bodyPr lIns="93125" tIns="46550" rIns="93125" bIns="4655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1" name="Shape 511"/>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a:spcBef>
                <a:spcPts val="0"/>
              </a:spcBef>
              <a:buNone/>
            </a:pPr>
            <a:endParaRPr/>
          </a:p>
        </p:txBody>
      </p:sp>
      <p:sp>
        <p:nvSpPr>
          <p:cNvPr id="512" name="Shape 512"/>
          <p:cNvSpPr txBox="1">
            <a:spLocks noGrp="1"/>
          </p:cNvSpPr>
          <p:nvPr>
            <p:ph type="sldNum" idx="12"/>
          </p:nvPr>
        </p:nvSpPr>
        <p:spPr>
          <a:xfrm>
            <a:off x="3970342" y="8829675"/>
            <a:ext cx="3038399" cy="465000"/>
          </a:xfrm>
          <a:prstGeom prst="rect">
            <a:avLst/>
          </a:prstGeom>
        </p:spPr>
        <p:txBody>
          <a:bodyPr lIns="93125" tIns="46550" rIns="93125" bIns="4655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a:spcBef>
                <a:spcPts val="0"/>
              </a:spcBef>
              <a:buNone/>
            </a:pPr>
            <a:endParaRPr/>
          </a:p>
        </p:txBody>
      </p:sp>
      <p:sp>
        <p:nvSpPr>
          <p:cNvPr id="520" name="Shape 520"/>
          <p:cNvSpPr txBox="1">
            <a:spLocks noGrp="1"/>
          </p:cNvSpPr>
          <p:nvPr>
            <p:ph type="sldNum" idx="12"/>
          </p:nvPr>
        </p:nvSpPr>
        <p:spPr>
          <a:xfrm>
            <a:off x="3970342" y="8829675"/>
            <a:ext cx="3038399" cy="465000"/>
          </a:xfrm>
          <a:prstGeom prst="rect">
            <a:avLst/>
          </a:prstGeom>
        </p:spPr>
        <p:txBody>
          <a:bodyPr lIns="93125" tIns="46550" rIns="93125" bIns="4655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rtl="0">
              <a:spcBef>
                <a:spcPts val="0"/>
              </a:spcBef>
              <a:buNone/>
            </a:pPr>
            <a:endParaRPr/>
          </a:p>
        </p:txBody>
      </p:sp>
      <p:sp>
        <p:nvSpPr>
          <p:cNvPr id="525" name="Shape 5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2" name="Shape 532"/>
          <p:cNvSpPr txBox="1">
            <a:spLocks noGrp="1"/>
          </p:cNvSpPr>
          <p:nvPr>
            <p:ph type="body" idx="1"/>
          </p:nvPr>
        </p:nvSpPr>
        <p:spPr>
          <a:xfrm>
            <a:off x="701679" y="4416430"/>
            <a:ext cx="5607000" cy="4183200"/>
          </a:xfrm>
          <a:prstGeom prst="rect">
            <a:avLst/>
          </a:prstGeom>
          <a:noFill/>
          <a:ln>
            <a:noFill/>
          </a:ln>
        </p:spPr>
        <p:txBody>
          <a:bodyPr lIns="93125" tIns="46550" rIns="93125" bIns="4655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533" name="Shape 533"/>
          <p:cNvSpPr txBox="1">
            <a:spLocks noGrp="1"/>
          </p:cNvSpPr>
          <p:nvPr>
            <p:ph type="sldNum" idx="12"/>
          </p:nvPr>
        </p:nvSpPr>
        <p:spPr>
          <a:xfrm>
            <a:off x="3970342" y="8829675"/>
            <a:ext cx="3038399" cy="465000"/>
          </a:xfrm>
          <a:prstGeom prst="rect">
            <a:avLst/>
          </a:prstGeom>
          <a:noFill/>
          <a:ln>
            <a:noFill/>
          </a:ln>
        </p:spPr>
        <p:txBody>
          <a:bodyPr lIns="93125" tIns="46550" rIns="93125" bIns="465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2" name="Shape 542"/>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a:spcBef>
                <a:spcPts val="0"/>
              </a:spcBef>
              <a:buNone/>
            </a:pPr>
            <a:endParaRPr/>
          </a:p>
        </p:txBody>
      </p:sp>
      <p:sp>
        <p:nvSpPr>
          <p:cNvPr id="543" name="Shape 543"/>
          <p:cNvSpPr txBox="1">
            <a:spLocks noGrp="1"/>
          </p:cNvSpPr>
          <p:nvPr>
            <p:ph type="sldNum" idx="12"/>
          </p:nvPr>
        </p:nvSpPr>
        <p:spPr>
          <a:xfrm>
            <a:off x="3970342" y="8829675"/>
            <a:ext cx="3038399" cy="465000"/>
          </a:xfrm>
          <a:prstGeom prst="rect">
            <a:avLst/>
          </a:prstGeom>
        </p:spPr>
        <p:txBody>
          <a:bodyPr lIns="93125" tIns="46550" rIns="93125" bIns="4655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9" name="Shape 549"/>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a:spcBef>
                <a:spcPts val="0"/>
              </a:spcBef>
              <a:buNone/>
            </a:pPr>
            <a:endParaRPr/>
          </a:p>
        </p:txBody>
      </p:sp>
      <p:sp>
        <p:nvSpPr>
          <p:cNvPr id="550" name="Shape 550"/>
          <p:cNvSpPr txBox="1">
            <a:spLocks noGrp="1"/>
          </p:cNvSpPr>
          <p:nvPr>
            <p:ph type="sldNum" idx="12"/>
          </p:nvPr>
        </p:nvSpPr>
        <p:spPr>
          <a:xfrm>
            <a:off x="3970342" y="8829675"/>
            <a:ext cx="3038399" cy="465000"/>
          </a:xfrm>
          <a:prstGeom prst="rect">
            <a:avLst/>
          </a:prstGeom>
        </p:spPr>
        <p:txBody>
          <a:bodyPr lIns="93125" tIns="46550" rIns="93125" bIns="46550" anchor="b"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6" name="Shape 556"/>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a:spcBef>
                <a:spcPts val="0"/>
              </a:spcBef>
              <a:buNone/>
            </a:pPr>
            <a:endParaRPr/>
          </a:p>
        </p:txBody>
      </p:sp>
      <p:sp>
        <p:nvSpPr>
          <p:cNvPr id="557" name="Shape 557"/>
          <p:cNvSpPr txBox="1">
            <a:spLocks noGrp="1"/>
          </p:cNvSpPr>
          <p:nvPr>
            <p:ph type="sldNum" idx="12"/>
          </p:nvPr>
        </p:nvSpPr>
        <p:spPr>
          <a:xfrm>
            <a:off x="3970342" y="8829675"/>
            <a:ext cx="3038399" cy="465000"/>
          </a:xfrm>
          <a:prstGeom prst="rect">
            <a:avLst/>
          </a:prstGeom>
        </p:spPr>
        <p:txBody>
          <a:bodyPr lIns="93125" tIns="46550" rIns="93125" bIns="46550" anchor="b" anchorCtr="0">
            <a:noAutofit/>
          </a:bodyPr>
          <a:lstStyle/>
          <a:p>
            <a:pPr lvl="0">
              <a:spcBef>
                <a:spcPts val="0"/>
              </a:spcBef>
              <a:buClr>
                <a:srgbClr val="000000"/>
              </a:buClr>
              <a:buSzPct val="25000"/>
              <a:buFont typeface="Arial"/>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701679" y="4416430"/>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418" name="Shape 4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3" name="Shape 563"/>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a:spcBef>
                <a:spcPts val="0"/>
              </a:spcBef>
              <a:buNone/>
            </a:pPr>
            <a:endParaRPr/>
          </a:p>
        </p:txBody>
      </p:sp>
      <p:sp>
        <p:nvSpPr>
          <p:cNvPr id="564" name="Shape 564"/>
          <p:cNvSpPr txBox="1">
            <a:spLocks noGrp="1"/>
          </p:cNvSpPr>
          <p:nvPr>
            <p:ph type="sldNum" idx="12"/>
          </p:nvPr>
        </p:nvSpPr>
        <p:spPr>
          <a:xfrm>
            <a:off x="3970342" y="8829675"/>
            <a:ext cx="3038399" cy="465000"/>
          </a:xfrm>
          <a:prstGeom prst="rect">
            <a:avLst/>
          </a:prstGeom>
        </p:spPr>
        <p:txBody>
          <a:bodyPr lIns="93125" tIns="46550" rIns="93125" bIns="46550"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rtl="0">
              <a:spcBef>
                <a:spcPts val="0"/>
              </a:spcBef>
              <a:buNone/>
            </a:pPr>
            <a:endParaRPr/>
          </a:p>
        </p:txBody>
      </p:sp>
      <p:sp>
        <p:nvSpPr>
          <p:cNvPr id="570" name="Shape 57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701679" y="4416430"/>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577" name="Shape 57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701679" y="4416430"/>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584" name="Shape 5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3" name="Shape 593"/>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a:spcBef>
                <a:spcPts val="0"/>
              </a:spcBef>
              <a:buNone/>
            </a:pPr>
            <a:endParaRPr/>
          </a:p>
        </p:txBody>
      </p:sp>
      <p:sp>
        <p:nvSpPr>
          <p:cNvPr id="594" name="Shape 594"/>
          <p:cNvSpPr txBox="1">
            <a:spLocks noGrp="1"/>
          </p:cNvSpPr>
          <p:nvPr>
            <p:ph type="sldNum" idx="12"/>
          </p:nvPr>
        </p:nvSpPr>
        <p:spPr>
          <a:xfrm>
            <a:off x="3970342" y="8829675"/>
            <a:ext cx="3038399" cy="465000"/>
          </a:xfrm>
          <a:prstGeom prst="rect">
            <a:avLst/>
          </a:prstGeom>
        </p:spPr>
        <p:txBody>
          <a:bodyPr lIns="93125" tIns="46550" rIns="93125" bIns="46550" anchor="b"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Shape 605"/>
          <p:cNvSpPr txBox="1">
            <a:spLocks noGrp="1"/>
          </p:cNvSpPr>
          <p:nvPr>
            <p:ph type="body" idx="1"/>
          </p:nvPr>
        </p:nvSpPr>
        <p:spPr>
          <a:xfrm>
            <a:off x="701679" y="4416430"/>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606" name="Shape 6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4" name="Shape 614"/>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a:spcBef>
                <a:spcPts val="0"/>
              </a:spcBef>
              <a:buNone/>
            </a:pPr>
            <a:endParaRPr/>
          </a:p>
        </p:txBody>
      </p:sp>
      <p:sp>
        <p:nvSpPr>
          <p:cNvPr id="615" name="Shape 615"/>
          <p:cNvSpPr txBox="1">
            <a:spLocks noGrp="1"/>
          </p:cNvSpPr>
          <p:nvPr>
            <p:ph type="sldNum" idx="12"/>
          </p:nvPr>
        </p:nvSpPr>
        <p:spPr>
          <a:xfrm>
            <a:off x="3970342" y="8829675"/>
            <a:ext cx="3038399" cy="465000"/>
          </a:xfrm>
          <a:prstGeom prst="rect">
            <a:avLst/>
          </a:prstGeom>
        </p:spPr>
        <p:txBody>
          <a:bodyPr lIns="93125" tIns="46550" rIns="93125" bIns="46550" anchor="b" anchorCtr="0">
            <a:noAutofit/>
          </a:bodyPr>
          <a:lstStyle/>
          <a:p>
            <a:pPr lvl="0">
              <a:spcBef>
                <a:spcPts val="0"/>
              </a:spcBef>
              <a:buClr>
                <a:srgbClr val="000000"/>
              </a:buClr>
              <a:buSzPct val="25000"/>
              <a:buFont typeface="Arial"/>
              <a:buNone/>
            </a:pPr>
            <a:fld id="{00000000-1234-1234-1234-123412341234}" type="slidenum">
              <a:rPr lang="en-US"/>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rtl="0">
              <a:spcBef>
                <a:spcPts val="0"/>
              </a:spcBef>
              <a:buNone/>
            </a:pPr>
            <a:endParaRPr/>
          </a:p>
        </p:txBody>
      </p:sp>
      <p:sp>
        <p:nvSpPr>
          <p:cNvPr id="623" name="Shape 6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701679" y="4416430"/>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630" name="Shape 6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txBox="1">
            <a:spLocks noGrp="1"/>
          </p:cNvSpPr>
          <p:nvPr>
            <p:ph type="body" idx="1"/>
          </p:nvPr>
        </p:nvSpPr>
        <p:spPr>
          <a:xfrm>
            <a:off x="701679" y="4416430"/>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637" name="Shape 6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701679" y="4416430"/>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425" name="Shape 4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4" name="Shape 644"/>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a:spcBef>
                <a:spcPts val="0"/>
              </a:spcBef>
              <a:buNone/>
            </a:pPr>
            <a:endParaRPr/>
          </a:p>
        </p:txBody>
      </p:sp>
      <p:sp>
        <p:nvSpPr>
          <p:cNvPr id="645" name="Shape 645"/>
          <p:cNvSpPr txBox="1">
            <a:spLocks noGrp="1"/>
          </p:cNvSpPr>
          <p:nvPr>
            <p:ph type="sldNum" idx="12"/>
          </p:nvPr>
        </p:nvSpPr>
        <p:spPr>
          <a:xfrm>
            <a:off x="3970342" y="8829675"/>
            <a:ext cx="3038399" cy="465000"/>
          </a:xfrm>
          <a:prstGeom prst="rect">
            <a:avLst/>
          </a:prstGeom>
        </p:spPr>
        <p:txBody>
          <a:bodyPr lIns="93125" tIns="46550" rIns="93125" bIns="46550" anchor="b" anchorCtr="0">
            <a:noAutofit/>
          </a:bodyPr>
          <a:lstStyle/>
          <a:p>
            <a:pPr lvl="0">
              <a:spcBef>
                <a:spcPts val="0"/>
              </a:spcBef>
              <a:buClr>
                <a:srgbClr val="000000"/>
              </a:buClr>
              <a:buSzPct val="25000"/>
              <a:buFont typeface="Arial"/>
              <a:buNone/>
            </a:pPr>
            <a:fld id="{00000000-1234-1234-1234-123412341234}" type="slidenum">
              <a:rPr lang="en-US"/>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rtl="0">
              <a:spcBef>
                <a:spcPts val="0"/>
              </a:spcBef>
              <a:buNone/>
            </a:pPr>
            <a:endParaRPr/>
          </a:p>
        </p:txBody>
      </p:sp>
      <p:sp>
        <p:nvSpPr>
          <p:cNvPr id="653" name="Shape 6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0" name="Shape 660"/>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a:spcBef>
                <a:spcPts val="0"/>
              </a:spcBef>
              <a:buNone/>
            </a:pPr>
            <a:endParaRPr/>
          </a:p>
        </p:txBody>
      </p:sp>
      <p:sp>
        <p:nvSpPr>
          <p:cNvPr id="661" name="Shape 661"/>
          <p:cNvSpPr txBox="1">
            <a:spLocks noGrp="1"/>
          </p:cNvSpPr>
          <p:nvPr>
            <p:ph type="sldNum" idx="12"/>
          </p:nvPr>
        </p:nvSpPr>
        <p:spPr>
          <a:xfrm>
            <a:off x="3970342" y="8829675"/>
            <a:ext cx="3038399" cy="465000"/>
          </a:xfrm>
          <a:prstGeom prst="rect">
            <a:avLst/>
          </a:prstGeom>
        </p:spPr>
        <p:txBody>
          <a:bodyPr lIns="93125" tIns="46550" rIns="93125" bIns="46550" anchor="b" anchorCtr="0">
            <a:noAutofit/>
          </a:bodyPr>
          <a:lstStyle/>
          <a:p>
            <a:pPr lvl="0">
              <a:spcBef>
                <a:spcPts val="0"/>
              </a:spcBef>
              <a:buClr>
                <a:srgbClr val="000000"/>
              </a:buClr>
              <a:buSzPct val="25000"/>
              <a:buFont typeface="Arial"/>
              <a:buNone/>
            </a:pPr>
            <a:fld id="{00000000-1234-1234-1234-123412341234}" type="slidenum">
              <a:rPr lang="en-US"/>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8" name="Shape 668"/>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a:spcBef>
                <a:spcPts val="0"/>
              </a:spcBef>
              <a:buNone/>
            </a:pPr>
            <a:endParaRPr/>
          </a:p>
        </p:txBody>
      </p:sp>
      <p:sp>
        <p:nvSpPr>
          <p:cNvPr id="669" name="Shape 669"/>
          <p:cNvSpPr txBox="1">
            <a:spLocks noGrp="1"/>
          </p:cNvSpPr>
          <p:nvPr>
            <p:ph type="sldNum" idx="12"/>
          </p:nvPr>
        </p:nvSpPr>
        <p:spPr>
          <a:xfrm>
            <a:off x="3970342" y="8829675"/>
            <a:ext cx="3038399" cy="465000"/>
          </a:xfrm>
          <a:prstGeom prst="rect">
            <a:avLst/>
          </a:prstGeom>
        </p:spPr>
        <p:txBody>
          <a:bodyPr lIns="93125" tIns="46550" rIns="93125" bIns="46550" anchor="b" anchorCtr="0">
            <a:noAutofit/>
          </a:bodyPr>
          <a:lstStyle/>
          <a:p>
            <a:pPr lvl="0">
              <a:spcBef>
                <a:spcPts val="0"/>
              </a:spcBef>
              <a:buClr>
                <a:srgbClr val="000000"/>
              </a:buClr>
              <a:buSzPct val="25000"/>
              <a:buFont typeface="Arial"/>
              <a:buNone/>
            </a:pPr>
            <a:fld id="{00000000-1234-1234-1234-123412341234}" type="slidenum">
              <a:rPr lang="en-US"/>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Shape 67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5" name="Shape 675"/>
          <p:cNvSpPr txBox="1">
            <a:spLocks noGrp="1"/>
          </p:cNvSpPr>
          <p:nvPr>
            <p:ph type="body" idx="1"/>
          </p:nvPr>
        </p:nvSpPr>
        <p:spPr>
          <a:xfrm>
            <a:off x="701039" y="4415789"/>
            <a:ext cx="5608319" cy="4183379"/>
          </a:xfrm>
          <a:prstGeom prst="rect">
            <a:avLst/>
          </a:prstGeom>
          <a:noFill/>
          <a:ln>
            <a:noFill/>
          </a:ln>
        </p:spPr>
        <p:txBody>
          <a:bodyPr lIns="93275" tIns="93275" rIns="93275" bIns="93275" anchor="ctr" anchorCtr="0">
            <a:noAutofit/>
          </a:bodyPr>
          <a:lstStyle/>
          <a:p>
            <a:pPr lvl="0" rtl="0">
              <a:spcBef>
                <a:spcPts val="0"/>
              </a:spcBef>
              <a:buNone/>
            </a:pPr>
            <a:r>
              <a:rPr lang="en-US" sz="1400"/>
              <a:t>Leveraging the Law</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1" name="Shape 681"/>
          <p:cNvSpPr txBox="1">
            <a:spLocks noGrp="1"/>
          </p:cNvSpPr>
          <p:nvPr>
            <p:ph type="body" idx="1"/>
          </p:nvPr>
        </p:nvSpPr>
        <p:spPr>
          <a:xfrm>
            <a:off x="701040" y="4415789"/>
            <a:ext cx="5608319" cy="4183380"/>
          </a:xfrm>
          <a:prstGeom prst="rect">
            <a:avLst/>
          </a:prstGeom>
          <a:noFill/>
          <a:ln>
            <a:noFill/>
          </a:ln>
        </p:spPr>
        <p:txBody>
          <a:bodyPr lIns="93275" tIns="93275" rIns="93275" bIns="93275" anchor="ctr"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1" name="Shape 691"/>
          <p:cNvSpPr txBox="1">
            <a:spLocks noGrp="1"/>
          </p:cNvSpPr>
          <p:nvPr>
            <p:ph type="body" idx="1"/>
          </p:nvPr>
        </p:nvSpPr>
        <p:spPr>
          <a:xfrm>
            <a:off x="701040" y="4415789"/>
            <a:ext cx="5608319" cy="4183380"/>
          </a:xfrm>
          <a:prstGeom prst="rect">
            <a:avLst/>
          </a:prstGeom>
          <a:noFill/>
          <a:ln>
            <a:noFill/>
          </a:ln>
        </p:spPr>
        <p:txBody>
          <a:bodyPr lIns="93275" tIns="93275" rIns="93275" bIns="93275" anchor="ctr"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8" name="Shape 698"/>
          <p:cNvSpPr txBox="1">
            <a:spLocks noGrp="1"/>
          </p:cNvSpPr>
          <p:nvPr>
            <p:ph type="body" idx="1"/>
          </p:nvPr>
        </p:nvSpPr>
        <p:spPr>
          <a:xfrm>
            <a:off x="701039" y="4415789"/>
            <a:ext cx="5608319" cy="4183379"/>
          </a:xfrm>
          <a:prstGeom prst="rect">
            <a:avLst/>
          </a:prstGeom>
          <a:noFill/>
          <a:ln>
            <a:noFill/>
          </a:ln>
        </p:spPr>
        <p:txBody>
          <a:bodyPr lIns="93275" tIns="93275" rIns="93275" bIns="93275" anchor="ctr" anchorCtr="0">
            <a:noAutofit/>
          </a:bodyPr>
          <a:lstStyle/>
          <a:p>
            <a:pPr lvl="0" rtl="0">
              <a:spcBef>
                <a:spcPts val="0"/>
              </a:spcBef>
              <a:buNone/>
            </a:pPr>
            <a:endParaRPr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Shape 7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4" name="Shape 704"/>
          <p:cNvSpPr txBox="1">
            <a:spLocks noGrp="1"/>
          </p:cNvSpPr>
          <p:nvPr>
            <p:ph type="body" idx="1"/>
          </p:nvPr>
        </p:nvSpPr>
        <p:spPr>
          <a:xfrm>
            <a:off x="701039" y="4415789"/>
            <a:ext cx="5608319" cy="4183379"/>
          </a:xfrm>
          <a:prstGeom prst="rect">
            <a:avLst/>
          </a:prstGeom>
          <a:noFill/>
          <a:ln>
            <a:noFill/>
          </a:ln>
        </p:spPr>
        <p:txBody>
          <a:bodyPr lIns="93275" tIns="93275" rIns="93275" bIns="93275" anchor="ctr" anchorCtr="0">
            <a:noAutofit/>
          </a:bodyPr>
          <a:lstStyle/>
          <a:p>
            <a:pPr lvl="0" rtl="0">
              <a:spcBef>
                <a:spcPts val="0"/>
              </a:spcBef>
              <a:buNone/>
            </a:pPr>
            <a:endParaRPr sz="1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4" name="Shape 714"/>
          <p:cNvSpPr txBox="1">
            <a:spLocks noGrp="1"/>
          </p:cNvSpPr>
          <p:nvPr>
            <p:ph type="body" idx="1"/>
          </p:nvPr>
        </p:nvSpPr>
        <p:spPr>
          <a:xfrm>
            <a:off x="701040" y="4415789"/>
            <a:ext cx="5608319" cy="4183380"/>
          </a:xfrm>
          <a:prstGeom prst="rect">
            <a:avLst/>
          </a:prstGeom>
          <a:noFill/>
          <a:ln>
            <a:noFill/>
          </a:ln>
        </p:spPr>
        <p:txBody>
          <a:bodyPr lIns="93275" tIns="93275" rIns="93275" bIns="93275" anchor="ctr" anchorCtr="0">
            <a:noAutofit/>
          </a:bodyPr>
          <a:lstStyle/>
          <a:p>
            <a:pPr lvl="0">
              <a:spcBef>
                <a:spcPts val="0"/>
              </a:spcBef>
              <a:buNone/>
            </a:pPr>
            <a:r>
              <a:rPr lang="en-US" sz="1400"/>
              <a:t>Output: The form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2" name="Shape 432"/>
          <p:cNvSpPr txBox="1">
            <a:spLocks noGrp="1"/>
          </p:cNvSpPr>
          <p:nvPr>
            <p:ph type="body" idx="1"/>
          </p:nvPr>
        </p:nvSpPr>
        <p:spPr>
          <a:xfrm>
            <a:off x="701039" y="4415789"/>
            <a:ext cx="5608319" cy="4183379"/>
          </a:xfrm>
          <a:prstGeom prst="rect">
            <a:avLst/>
          </a:prstGeom>
          <a:noFill/>
          <a:ln>
            <a:noFill/>
          </a:ln>
        </p:spPr>
        <p:txBody>
          <a:bodyPr lIns="93275" tIns="93275" rIns="93275" bIns="93275" anchor="ctr" anchorCtr="0">
            <a:noAutofit/>
          </a:bodyPr>
          <a:lstStyle/>
          <a:p>
            <a:pPr lvl="0" rtl="0">
              <a:lnSpc>
                <a:spcPct val="115000"/>
              </a:lnSpc>
              <a:spcBef>
                <a:spcPts val="0"/>
              </a:spcBef>
              <a:spcAft>
                <a:spcPts val="1600"/>
              </a:spcAft>
              <a:buNone/>
            </a:pPr>
            <a:r>
              <a:rPr lang="en-US" sz="1000"/>
              <a:t>Or, if we look at only the students who score in the lowest category on MSTEP, we have </a:t>
            </a:r>
            <a:br>
              <a:rPr lang="en-US" sz="1000"/>
            </a:br>
            <a:r>
              <a:rPr lang="en-US" sz="1000" b="1"/>
              <a:t>31,499</a:t>
            </a:r>
            <a:r>
              <a:rPr lang="en-US" sz="1000"/>
              <a:t> (29%) students statewide who are significantly struggling.</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Shape 7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2" name="Shape 722"/>
          <p:cNvSpPr txBox="1">
            <a:spLocks noGrp="1"/>
          </p:cNvSpPr>
          <p:nvPr>
            <p:ph type="body" idx="1"/>
          </p:nvPr>
        </p:nvSpPr>
        <p:spPr>
          <a:xfrm>
            <a:off x="701039" y="4415789"/>
            <a:ext cx="5608319" cy="4183379"/>
          </a:xfrm>
          <a:prstGeom prst="rect">
            <a:avLst/>
          </a:prstGeom>
          <a:noFill/>
          <a:ln>
            <a:noFill/>
          </a:ln>
        </p:spPr>
        <p:txBody>
          <a:bodyPr lIns="93275" tIns="93275" rIns="93275" bIns="93275" anchor="ctr" anchorCtr="0">
            <a:noAutofit/>
          </a:bodyPr>
          <a:lstStyle/>
          <a:p>
            <a:pPr lvl="0" rtl="0">
              <a:spcBef>
                <a:spcPts val="0"/>
              </a:spcBef>
              <a:buNone/>
            </a:pPr>
            <a:endParaRPr sz="14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Shape 7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3" name="Shape 733"/>
          <p:cNvSpPr txBox="1">
            <a:spLocks noGrp="1"/>
          </p:cNvSpPr>
          <p:nvPr>
            <p:ph type="body" idx="1"/>
          </p:nvPr>
        </p:nvSpPr>
        <p:spPr>
          <a:xfrm>
            <a:off x="701039" y="4415789"/>
            <a:ext cx="5608319" cy="4183379"/>
          </a:xfrm>
          <a:prstGeom prst="rect">
            <a:avLst/>
          </a:prstGeom>
          <a:noFill/>
          <a:ln>
            <a:noFill/>
          </a:ln>
        </p:spPr>
        <p:txBody>
          <a:bodyPr lIns="93275" tIns="93275" rIns="93275" bIns="93275" anchor="ctr" anchorCtr="0">
            <a:noAutofit/>
          </a:bodyPr>
          <a:lstStyle/>
          <a:p>
            <a:pPr lvl="0">
              <a:spcBef>
                <a:spcPts val="0"/>
              </a:spcBef>
              <a:buNone/>
            </a:pPr>
            <a:r>
              <a:rPr lang="en-US" sz="1400"/>
              <a:t>Intentional use of language...teacher and strengths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Shape 7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6" name="Shape 746"/>
          <p:cNvSpPr txBox="1">
            <a:spLocks noGrp="1"/>
          </p:cNvSpPr>
          <p:nvPr>
            <p:ph type="body" idx="1"/>
          </p:nvPr>
        </p:nvSpPr>
        <p:spPr>
          <a:xfrm>
            <a:off x="701039" y="4415789"/>
            <a:ext cx="5608319" cy="4183379"/>
          </a:xfrm>
          <a:prstGeom prst="rect">
            <a:avLst/>
          </a:prstGeom>
          <a:noFill/>
          <a:ln>
            <a:noFill/>
          </a:ln>
        </p:spPr>
        <p:txBody>
          <a:bodyPr lIns="93275" tIns="93275" rIns="93275" bIns="93275" anchor="ctr" anchorCtr="0">
            <a:noAutofit/>
          </a:bodyPr>
          <a:lstStyle/>
          <a:p>
            <a:pPr lvl="0" rtl="0">
              <a:spcBef>
                <a:spcPts val="0"/>
              </a:spcBef>
              <a:buNone/>
            </a:pPr>
            <a:endParaRPr sz="14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Shape 7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2" name="Shape 752"/>
          <p:cNvSpPr txBox="1">
            <a:spLocks noGrp="1"/>
          </p:cNvSpPr>
          <p:nvPr>
            <p:ph type="body" idx="1"/>
          </p:nvPr>
        </p:nvSpPr>
        <p:spPr>
          <a:xfrm>
            <a:off x="701039" y="4415789"/>
            <a:ext cx="5608319" cy="4183379"/>
          </a:xfrm>
          <a:prstGeom prst="rect">
            <a:avLst/>
          </a:prstGeom>
          <a:noFill/>
          <a:ln>
            <a:noFill/>
          </a:ln>
        </p:spPr>
        <p:txBody>
          <a:bodyPr lIns="93275" tIns="93275" rIns="93275" bIns="93275" anchor="ctr" anchorCtr="0">
            <a:noAutofit/>
          </a:bodyPr>
          <a:lstStyle/>
          <a:p>
            <a:pPr lvl="0" rtl="0">
              <a:spcBef>
                <a:spcPts val="0"/>
              </a:spcBef>
              <a:buNone/>
            </a:pPr>
            <a:r>
              <a:rPr lang="en-US" sz="1400"/>
              <a:t>Output: The form</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1" name="Shape 761"/>
          <p:cNvSpPr txBox="1">
            <a:spLocks noGrp="1"/>
          </p:cNvSpPr>
          <p:nvPr>
            <p:ph type="body" idx="1"/>
          </p:nvPr>
        </p:nvSpPr>
        <p:spPr>
          <a:xfrm>
            <a:off x="701039" y="4415789"/>
            <a:ext cx="5608319" cy="4183379"/>
          </a:xfrm>
          <a:prstGeom prst="rect">
            <a:avLst/>
          </a:prstGeom>
          <a:noFill/>
          <a:ln>
            <a:noFill/>
          </a:ln>
        </p:spPr>
        <p:txBody>
          <a:bodyPr lIns="93275" tIns="93275" rIns="93275" bIns="93275" anchor="ctr" anchorCtr="0">
            <a:noAutofit/>
          </a:bodyPr>
          <a:lstStyle/>
          <a:p>
            <a:pPr lv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7" name="Shape 767"/>
          <p:cNvSpPr txBox="1">
            <a:spLocks noGrp="1"/>
          </p:cNvSpPr>
          <p:nvPr>
            <p:ph type="body" idx="1"/>
          </p:nvPr>
        </p:nvSpPr>
        <p:spPr>
          <a:xfrm>
            <a:off x="701039" y="4415789"/>
            <a:ext cx="5608319" cy="4183379"/>
          </a:xfrm>
          <a:prstGeom prst="rect">
            <a:avLst/>
          </a:prstGeom>
          <a:noFill/>
          <a:ln>
            <a:noFill/>
          </a:ln>
        </p:spPr>
        <p:txBody>
          <a:bodyPr lIns="93275" tIns="93275" rIns="93275" bIns="93275" anchor="ctr" anchorCtr="0">
            <a:noAutofit/>
          </a:bodyPr>
          <a:lstStyle/>
          <a:p>
            <a:pPr lvl="0" rtl="0">
              <a:spcBef>
                <a:spcPts val="0"/>
              </a:spcBef>
              <a:buNone/>
            </a:pPr>
            <a:endParaRPr sz="14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Shape 77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5" name="Shape 775"/>
          <p:cNvSpPr txBox="1">
            <a:spLocks noGrp="1"/>
          </p:cNvSpPr>
          <p:nvPr>
            <p:ph type="body" idx="1"/>
          </p:nvPr>
        </p:nvSpPr>
        <p:spPr>
          <a:xfrm>
            <a:off x="701039" y="4415789"/>
            <a:ext cx="5608319" cy="4183379"/>
          </a:xfrm>
          <a:prstGeom prst="rect">
            <a:avLst/>
          </a:prstGeom>
          <a:noFill/>
          <a:ln>
            <a:noFill/>
          </a:ln>
        </p:spPr>
        <p:txBody>
          <a:bodyPr lIns="93275" tIns="93275" rIns="93275" bIns="93275" anchor="ctr" anchorCtr="0">
            <a:noAutofit/>
          </a:bodyPr>
          <a:lstStyle/>
          <a:p>
            <a:pPr lvl="0" rtl="0">
              <a:spcBef>
                <a:spcPts val="0"/>
              </a:spcBef>
              <a:buNone/>
            </a:pPr>
            <a:endParaRPr sz="14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5" name="Shape 785"/>
          <p:cNvSpPr txBox="1">
            <a:spLocks noGrp="1"/>
          </p:cNvSpPr>
          <p:nvPr>
            <p:ph type="body" idx="1"/>
          </p:nvPr>
        </p:nvSpPr>
        <p:spPr>
          <a:xfrm>
            <a:off x="701039" y="4415789"/>
            <a:ext cx="5608319" cy="4183379"/>
          </a:xfrm>
          <a:prstGeom prst="rect">
            <a:avLst/>
          </a:prstGeom>
          <a:noFill/>
          <a:ln>
            <a:noFill/>
          </a:ln>
        </p:spPr>
        <p:txBody>
          <a:bodyPr lIns="93275" tIns="93275" rIns="93275" bIns="93275" anchor="ctr" anchorCtr="0">
            <a:noAutofit/>
          </a:bodyPr>
          <a:lstStyle/>
          <a:p>
            <a:pPr lvl="0" rtl="0">
              <a:spcBef>
                <a:spcPts val="0"/>
              </a:spcBef>
              <a:buNone/>
            </a:pPr>
            <a:endParaRPr sz="14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Shape 792"/>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rtl="0">
              <a:spcBef>
                <a:spcPts val="0"/>
              </a:spcBef>
              <a:buNone/>
            </a:pPr>
            <a:endParaRPr/>
          </a:p>
        </p:txBody>
      </p:sp>
      <p:sp>
        <p:nvSpPr>
          <p:cNvPr id="793" name="Shape 79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Shape 79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0" name="Shape 800"/>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a:spcBef>
                <a:spcPts val="0"/>
              </a:spcBef>
              <a:buNone/>
            </a:pPr>
            <a:endParaRPr/>
          </a:p>
        </p:txBody>
      </p:sp>
      <p:sp>
        <p:nvSpPr>
          <p:cNvPr id="801" name="Shape 801"/>
          <p:cNvSpPr txBox="1">
            <a:spLocks noGrp="1"/>
          </p:cNvSpPr>
          <p:nvPr>
            <p:ph type="sldNum" idx="12"/>
          </p:nvPr>
        </p:nvSpPr>
        <p:spPr>
          <a:xfrm>
            <a:off x="3970342" y="8829675"/>
            <a:ext cx="3038399" cy="465000"/>
          </a:xfrm>
          <a:prstGeom prst="rect">
            <a:avLst/>
          </a:prstGeom>
        </p:spPr>
        <p:txBody>
          <a:bodyPr lIns="93125" tIns="46550" rIns="93125" bIns="46550" anchor="b" anchorCtr="0">
            <a:noAutofit/>
          </a:bodyPr>
          <a:lstStyle/>
          <a:p>
            <a:pPr lvl="0">
              <a:spcBef>
                <a:spcPts val="0"/>
              </a:spcBef>
              <a:buClr>
                <a:srgbClr val="000000"/>
              </a:buClr>
              <a:buSzPct val="25000"/>
              <a:buFont typeface="Arial"/>
              <a:buNone/>
            </a:pPr>
            <a:fld id="{00000000-1234-1234-1234-123412341234}" type="slidenum">
              <a:rPr lang="en-US"/>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701679" y="4416430"/>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445" name="Shape 4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Shape 807"/>
          <p:cNvSpPr txBox="1">
            <a:spLocks noGrp="1"/>
          </p:cNvSpPr>
          <p:nvPr>
            <p:ph type="body" idx="1"/>
          </p:nvPr>
        </p:nvSpPr>
        <p:spPr>
          <a:xfrm>
            <a:off x="701679" y="4416430"/>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808" name="Shape 8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Shape 820"/>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rtl="0">
              <a:spcBef>
                <a:spcPts val="0"/>
              </a:spcBef>
              <a:buNone/>
            </a:pPr>
            <a:endParaRPr/>
          </a:p>
        </p:txBody>
      </p:sp>
      <p:sp>
        <p:nvSpPr>
          <p:cNvPr id="821" name="Shape 8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Shape 82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8" name="Shape 828"/>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a:spcBef>
                <a:spcPts val="0"/>
              </a:spcBef>
              <a:buNone/>
            </a:pPr>
            <a:endParaRPr/>
          </a:p>
        </p:txBody>
      </p:sp>
      <p:sp>
        <p:nvSpPr>
          <p:cNvPr id="829" name="Shape 829"/>
          <p:cNvSpPr txBox="1">
            <a:spLocks noGrp="1"/>
          </p:cNvSpPr>
          <p:nvPr>
            <p:ph type="sldNum" idx="12"/>
          </p:nvPr>
        </p:nvSpPr>
        <p:spPr>
          <a:xfrm>
            <a:off x="3970342" y="8829675"/>
            <a:ext cx="3038399" cy="465000"/>
          </a:xfrm>
          <a:prstGeom prst="rect">
            <a:avLst/>
          </a:prstGeom>
        </p:spPr>
        <p:txBody>
          <a:bodyPr lIns="93125" tIns="46550" rIns="93125" bIns="46550" anchor="b" anchorCtr="0">
            <a:noAutofit/>
          </a:bodyPr>
          <a:lstStyle/>
          <a:p>
            <a:pPr lvl="0">
              <a:spcBef>
                <a:spcPts val="0"/>
              </a:spcBef>
              <a:buClr>
                <a:srgbClr val="000000"/>
              </a:buClr>
              <a:buSzPct val="25000"/>
              <a:buFont typeface="Arial"/>
              <a:buNone/>
            </a:pPr>
            <a:fld id="{00000000-1234-1234-1234-123412341234}" type="slidenum">
              <a:rPr lang="en-US"/>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Shape 835"/>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rtl="0">
              <a:spcBef>
                <a:spcPts val="0"/>
              </a:spcBef>
              <a:buNone/>
            </a:pPr>
            <a:endParaRPr/>
          </a:p>
        </p:txBody>
      </p:sp>
      <p:sp>
        <p:nvSpPr>
          <p:cNvPr id="836" name="Shape 83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Shape 84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3" name="Shape 843"/>
          <p:cNvSpPr txBox="1">
            <a:spLocks noGrp="1"/>
          </p:cNvSpPr>
          <p:nvPr>
            <p:ph type="body" idx="1"/>
          </p:nvPr>
        </p:nvSpPr>
        <p:spPr>
          <a:xfrm>
            <a:off x="701679" y="4416430"/>
            <a:ext cx="5607049" cy="4183063"/>
          </a:xfrm>
          <a:prstGeom prst="rect">
            <a:avLst/>
          </a:prstGeom>
          <a:noFill/>
          <a:ln>
            <a:noFill/>
          </a:ln>
        </p:spPr>
        <p:txBody>
          <a:bodyPr lIns="93125" tIns="46550" rIns="93125" bIns="4655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844" name="Shape 844"/>
          <p:cNvSpPr txBox="1">
            <a:spLocks noGrp="1"/>
          </p:cNvSpPr>
          <p:nvPr>
            <p:ph type="sldNum" idx="12"/>
          </p:nvPr>
        </p:nvSpPr>
        <p:spPr>
          <a:xfrm>
            <a:off x="3970342" y="8829675"/>
            <a:ext cx="3038475" cy="465138"/>
          </a:xfrm>
          <a:prstGeom prst="rect">
            <a:avLst/>
          </a:prstGeom>
          <a:noFill/>
          <a:ln>
            <a:noFill/>
          </a:ln>
        </p:spPr>
        <p:txBody>
          <a:bodyPr lIns="93125" tIns="46550" rIns="93125" bIns="465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54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Shape 85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3" name="Shape 853"/>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a:spcBef>
                <a:spcPts val="0"/>
              </a:spcBef>
              <a:buNone/>
            </a:pPr>
            <a:endParaRPr/>
          </a:p>
        </p:txBody>
      </p:sp>
      <p:sp>
        <p:nvSpPr>
          <p:cNvPr id="854" name="Shape 854"/>
          <p:cNvSpPr txBox="1">
            <a:spLocks noGrp="1"/>
          </p:cNvSpPr>
          <p:nvPr>
            <p:ph type="sldNum" idx="12"/>
          </p:nvPr>
        </p:nvSpPr>
        <p:spPr>
          <a:xfrm>
            <a:off x="3970342" y="8829675"/>
            <a:ext cx="3038399" cy="465000"/>
          </a:xfrm>
          <a:prstGeom prst="rect">
            <a:avLst/>
          </a:prstGeom>
        </p:spPr>
        <p:txBody>
          <a:bodyPr lIns="93125" tIns="46550" rIns="93125" bIns="46550" anchor="b" anchorCtr="0">
            <a:noAutofit/>
          </a:bodyPr>
          <a:lstStyle/>
          <a:p>
            <a:pPr lvl="0">
              <a:spcBef>
                <a:spcPts val="0"/>
              </a:spcBef>
              <a:buClr>
                <a:srgbClr val="000000"/>
              </a:buClr>
              <a:buSzPct val="25000"/>
              <a:buFont typeface="Arial"/>
              <a:buNone/>
            </a:pPr>
            <a:fld id="{00000000-1234-1234-1234-123412341234}" type="slidenum">
              <a:rPr lang="en-US"/>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Shape 858"/>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rtl="0">
              <a:spcBef>
                <a:spcPts val="0"/>
              </a:spcBef>
              <a:buNone/>
            </a:pPr>
            <a:endParaRPr/>
          </a:p>
        </p:txBody>
      </p:sp>
      <p:sp>
        <p:nvSpPr>
          <p:cNvPr id="859" name="Shape 85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Shape 86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6" name="Shape 866"/>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a:spcBef>
                <a:spcPts val="0"/>
              </a:spcBef>
              <a:buNone/>
            </a:pPr>
            <a:endParaRPr/>
          </a:p>
        </p:txBody>
      </p:sp>
      <p:sp>
        <p:nvSpPr>
          <p:cNvPr id="867" name="Shape 867"/>
          <p:cNvSpPr txBox="1">
            <a:spLocks noGrp="1"/>
          </p:cNvSpPr>
          <p:nvPr>
            <p:ph type="sldNum" idx="12"/>
          </p:nvPr>
        </p:nvSpPr>
        <p:spPr>
          <a:xfrm>
            <a:off x="3970342" y="8829675"/>
            <a:ext cx="3038399" cy="465000"/>
          </a:xfrm>
          <a:prstGeom prst="rect">
            <a:avLst/>
          </a:prstGeom>
        </p:spPr>
        <p:txBody>
          <a:bodyPr lIns="93125" tIns="46550" rIns="93125" bIns="46550" anchor="b" anchorCtr="0">
            <a:noAutofit/>
          </a:bodyPr>
          <a:lstStyle/>
          <a:p>
            <a:pPr lvl="0">
              <a:spcBef>
                <a:spcPts val="0"/>
              </a:spcBef>
              <a:buClr>
                <a:srgbClr val="000000"/>
              </a:buClr>
              <a:buSzPct val="25000"/>
              <a:buFont typeface="Arial"/>
              <a:buNone/>
            </a:pPr>
            <a:fld id="{00000000-1234-1234-1234-123412341234}" type="slidenum">
              <a:rPr lang="en-US"/>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Shape 8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4" name="Shape 874"/>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a:spcBef>
                <a:spcPts val="0"/>
              </a:spcBef>
              <a:buNone/>
            </a:pPr>
            <a:endParaRPr/>
          </a:p>
        </p:txBody>
      </p:sp>
      <p:sp>
        <p:nvSpPr>
          <p:cNvPr id="875" name="Shape 875"/>
          <p:cNvSpPr txBox="1">
            <a:spLocks noGrp="1"/>
          </p:cNvSpPr>
          <p:nvPr>
            <p:ph type="sldNum" idx="12"/>
          </p:nvPr>
        </p:nvSpPr>
        <p:spPr>
          <a:xfrm>
            <a:off x="3970342" y="8829675"/>
            <a:ext cx="3038399" cy="465000"/>
          </a:xfrm>
          <a:prstGeom prst="rect">
            <a:avLst/>
          </a:prstGeom>
        </p:spPr>
        <p:txBody>
          <a:bodyPr lIns="93125" tIns="46550" rIns="93125" bIns="46550" anchor="b" anchorCtr="0">
            <a:noAutofit/>
          </a:bodyPr>
          <a:lstStyle/>
          <a:p>
            <a:pPr lvl="0">
              <a:spcBef>
                <a:spcPts val="0"/>
              </a:spcBef>
              <a:buClr>
                <a:srgbClr val="000000"/>
              </a:buClr>
              <a:buSzPct val="25000"/>
              <a:buFont typeface="Arial"/>
              <a:buNone/>
            </a:pPr>
            <a:fld id="{00000000-1234-1234-1234-123412341234}" type="slidenum">
              <a:rPr lang="en-US"/>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Shape 8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2" name="Shape 882"/>
          <p:cNvSpPr txBox="1">
            <a:spLocks noGrp="1"/>
          </p:cNvSpPr>
          <p:nvPr>
            <p:ph type="body" idx="1"/>
          </p:nvPr>
        </p:nvSpPr>
        <p:spPr>
          <a:xfrm>
            <a:off x="701679" y="4416430"/>
            <a:ext cx="5607049" cy="4183063"/>
          </a:xfrm>
          <a:prstGeom prst="rect">
            <a:avLst/>
          </a:prstGeom>
          <a:noFill/>
          <a:ln>
            <a:noFill/>
          </a:ln>
        </p:spPr>
        <p:txBody>
          <a:bodyPr lIns="93125" tIns="46550" rIns="93125" bIns="4655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883" name="Shape 883"/>
          <p:cNvSpPr txBox="1">
            <a:spLocks noGrp="1"/>
          </p:cNvSpPr>
          <p:nvPr>
            <p:ph type="sldNum" idx="12"/>
          </p:nvPr>
        </p:nvSpPr>
        <p:spPr>
          <a:xfrm>
            <a:off x="3970342" y="8829675"/>
            <a:ext cx="3038475" cy="465138"/>
          </a:xfrm>
          <a:prstGeom prst="rect">
            <a:avLst/>
          </a:prstGeom>
          <a:noFill/>
          <a:ln>
            <a:noFill/>
          </a:ln>
        </p:spPr>
        <p:txBody>
          <a:bodyPr lIns="93125" tIns="46550" rIns="93125" bIns="465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59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701679" y="4416430"/>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452" name="Shape 45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Shape 888"/>
          <p:cNvSpPr txBox="1">
            <a:spLocks noGrp="1"/>
          </p:cNvSpPr>
          <p:nvPr>
            <p:ph type="body" idx="1"/>
          </p:nvPr>
        </p:nvSpPr>
        <p:spPr>
          <a:xfrm>
            <a:off x="701679" y="4416430"/>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889" name="Shape 8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Shape 895"/>
          <p:cNvSpPr txBox="1">
            <a:spLocks noGrp="1"/>
          </p:cNvSpPr>
          <p:nvPr>
            <p:ph type="body" idx="1"/>
          </p:nvPr>
        </p:nvSpPr>
        <p:spPr>
          <a:xfrm>
            <a:off x="701679" y="4416430"/>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896" name="Shape 89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Shape 902"/>
          <p:cNvSpPr txBox="1">
            <a:spLocks noGrp="1"/>
          </p:cNvSpPr>
          <p:nvPr>
            <p:ph type="body" idx="1"/>
          </p:nvPr>
        </p:nvSpPr>
        <p:spPr>
          <a:xfrm>
            <a:off x="701679" y="4416430"/>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903" name="Shape 9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Shape 910"/>
          <p:cNvSpPr txBox="1">
            <a:spLocks noGrp="1"/>
          </p:cNvSpPr>
          <p:nvPr>
            <p:ph type="body" idx="1"/>
          </p:nvPr>
        </p:nvSpPr>
        <p:spPr>
          <a:xfrm>
            <a:off x="701679" y="4416430"/>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911" name="Shape 91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Shape 917"/>
          <p:cNvSpPr txBox="1">
            <a:spLocks noGrp="1"/>
          </p:cNvSpPr>
          <p:nvPr>
            <p:ph type="body" idx="1"/>
          </p:nvPr>
        </p:nvSpPr>
        <p:spPr>
          <a:xfrm>
            <a:off x="701679" y="4416430"/>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918" name="Shape 9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Shape 924"/>
          <p:cNvSpPr txBox="1">
            <a:spLocks noGrp="1"/>
          </p:cNvSpPr>
          <p:nvPr>
            <p:ph type="body" idx="1"/>
          </p:nvPr>
        </p:nvSpPr>
        <p:spPr>
          <a:xfrm>
            <a:off x="701679" y="4416430"/>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925" name="Shape 9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Shape 931"/>
          <p:cNvSpPr txBox="1">
            <a:spLocks noGrp="1"/>
          </p:cNvSpPr>
          <p:nvPr>
            <p:ph type="body" idx="1"/>
          </p:nvPr>
        </p:nvSpPr>
        <p:spPr>
          <a:xfrm>
            <a:off x="701679" y="4416430"/>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932" name="Shape 9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Shape 938"/>
          <p:cNvSpPr txBox="1">
            <a:spLocks noGrp="1"/>
          </p:cNvSpPr>
          <p:nvPr>
            <p:ph type="body" idx="1"/>
          </p:nvPr>
        </p:nvSpPr>
        <p:spPr>
          <a:xfrm>
            <a:off x="701679" y="4416430"/>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939" name="Shape 9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Shape 945"/>
          <p:cNvSpPr txBox="1">
            <a:spLocks noGrp="1"/>
          </p:cNvSpPr>
          <p:nvPr>
            <p:ph type="body" idx="1"/>
          </p:nvPr>
        </p:nvSpPr>
        <p:spPr>
          <a:xfrm>
            <a:off x="701679" y="4416430"/>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946" name="Shape 9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Shape 95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3" name="Shape 953"/>
          <p:cNvSpPr txBox="1">
            <a:spLocks noGrp="1"/>
          </p:cNvSpPr>
          <p:nvPr>
            <p:ph type="body" idx="1"/>
          </p:nvPr>
        </p:nvSpPr>
        <p:spPr>
          <a:xfrm>
            <a:off x="701679" y="4416430"/>
            <a:ext cx="5607000" cy="4183200"/>
          </a:xfrm>
          <a:prstGeom prst="rect">
            <a:avLst/>
          </a:prstGeom>
        </p:spPr>
        <p:txBody>
          <a:bodyPr lIns="91425" tIns="91425" rIns="91425" bIns="91425" anchor="t" anchorCtr="0">
            <a:noAutofit/>
          </a:bodyPr>
          <a:lstStyle/>
          <a:p>
            <a:pPr lvl="0">
              <a:spcBef>
                <a:spcPts val="0"/>
              </a:spcBef>
              <a:buNone/>
            </a:pPr>
            <a:endParaRPr/>
          </a:p>
        </p:txBody>
      </p:sp>
      <p:sp>
        <p:nvSpPr>
          <p:cNvPr id="954" name="Shape 954"/>
          <p:cNvSpPr txBox="1">
            <a:spLocks noGrp="1"/>
          </p:cNvSpPr>
          <p:nvPr>
            <p:ph type="sldNum" idx="12"/>
          </p:nvPr>
        </p:nvSpPr>
        <p:spPr>
          <a:xfrm>
            <a:off x="3970342" y="8829675"/>
            <a:ext cx="3038399" cy="465000"/>
          </a:xfrm>
          <a:prstGeom prst="rect">
            <a:avLst/>
          </a:prstGeom>
        </p:spPr>
        <p:txBody>
          <a:bodyPr lIns="93125" tIns="46550" rIns="93125" bIns="46550" anchor="b" anchorCtr="0">
            <a:noAutofit/>
          </a:bodyPr>
          <a:lstStyle/>
          <a:p>
            <a:pPr lvl="0">
              <a:spcBef>
                <a:spcPts val="0"/>
              </a:spcBef>
              <a:buClr>
                <a:srgbClr val="000000"/>
              </a:buClr>
              <a:buSzPct val="25000"/>
              <a:buFont typeface="Arial"/>
              <a:buNone/>
            </a:pPr>
            <a:fld id="{00000000-1234-1234-1234-123412341234}" type="slidenum">
              <a:rPr lang="en-US"/>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9" name="Shape 459"/>
          <p:cNvSpPr txBox="1">
            <a:spLocks noGrp="1"/>
          </p:cNvSpPr>
          <p:nvPr>
            <p:ph type="body" idx="1"/>
          </p:nvPr>
        </p:nvSpPr>
        <p:spPr>
          <a:xfrm>
            <a:off x="701039" y="4415789"/>
            <a:ext cx="5608319" cy="4183379"/>
          </a:xfrm>
          <a:prstGeom prst="rect">
            <a:avLst/>
          </a:prstGeom>
          <a:noFill/>
          <a:ln>
            <a:noFill/>
          </a:ln>
        </p:spPr>
        <p:txBody>
          <a:bodyPr lIns="93275" tIns="93275" rIns="93275" bIns="93275" anchor="ctr" anchorCtr="0">
            <a:noAutofit/>
          </a:bodyPr>
          <a:lstStyle/>
          <a:p>
            <a:pPr lvl="0" rtl="0">
              <a:spcBef>
                <a:spcPts val="0"/>
              </a:spcBef>
              <a:buNone/>
            </a:pPr>
            <a:endParaRPr sz="14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Shape 959"/>
          <p:cNvSpPr txBox="1">
            <a:spLocks noGrp="1"/>
          </p:cNvSpPr>
          <p:nvPr>
            <p:ph type="body" idx="1"/>
          </p:nvPr>
        </p:nvSpPr>
        <p:spPr>
          <a:xfrm>
            <a:off x="701679" y="4416430"/>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960" name="Shape 9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701679" y="4416430"/>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466" name="Shape 4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txBox="1">
            <a:spLocks noGrp="1"/>
          </p:cNvSpPr>
          <p:nvPr>
            <p:ph type="body" idx="1"/>
          </p:nvPr>
        </p:nvSpPr>
        <p:spPr>
          <a:xfrm>
            <a:off x="701679" y="4416430"/>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475" name="Shape 47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accent5"/>
        </a:solidFill>
        <a:effectLst/>
      </p:bgPr>
    </p:bg>
    <p:spTree>
      <p:nvGrpSpPr>
        <p:cNvPr id="1" name="Shape 16"/>
        <p:cNvGrpSpPr/>
        <p:nvPr/>
      </p:nvGrpSpPr>
      <p:grpSpPr>
        <a:xfrm>
          <a:off x="0" y="0"/>
          <a:ext cx="0" cy="0"/>
          <a:chOff x="0" y="0"/>
          <a:chExt cx="0" cy="0"/>
        </a:xfrm>
      </p:grpSpPr>
      <p:sp>
        <p:nvSpPr>
          <p:cNvPr id="17" name="Shape 17"/>
          <p:cNvSpPr/>
          <p:nvPr/>
        </p:nvSpPr>
        <p:spPr>
          <a:xfrm>
            <a:off x="2782888" y="2054225"/>
            <a:ext cx="6361111" cy="2741612"/>
          </a:xfrm>
          <a:prstGeom prst="rect">
            <a:avLst/>
          </a:prstGeom>
          <a:solidFill>
            <a:srgbClr val="000080"/>
          </a:solidFill>
          <a:ln>
            <a:noFill/>
          </a:ln>
        </p:spPr>
        <p:txBody>
          <a:bodyPr lIns="90725" tIns="45350" rIns="90725" bIns="45350" anchor="ctr" anchorCtr="0">
            <a:noAutofit/>
          </a:bodyPr>
          <a:lstStyle/>
          <a:p>
            <a:pPr marL="0" marR="0" lvl="0" indent="0" algn="ctr" rtl="0">
              <a:spcBef>
                <a:spcPts val="0"/>
              </a:spcBef>
              <a:spcAft>
                <a:spcPts val="0"/>
              </a:spcAft>
              <a:buNone/>
            </a:pPr>
            <a:endParaRPr sz="2000" b="0" i="0" u="none" strike="noStrike" cap="none">
              <a:solidFill>
                <a:srgbClr val="3F3F3F"/>
              </a:solidFill>
              <a:latin typeface="Arial"/>
              <a:ea typeface="Arial"/>
              <a:cs typeface="Arial"/>
              <a:sym typeface="Arial"/>
            </a:endParaRPr>
          </a:p>
        </p:txBody>
      </p:sp>
      <p:sp>
        <p:nvSpPr>
          <p:cNvPr id="18" name="Shape 18"/>
          <p:cNvSpPr/>
          <p:nvPr/>
        </p:nvSpPr>
        <p:spPr>
          <a:xfrm>
            <a:off x="0" y="2054225"/>
            <a:ext cx="2741612" cy="2741612"/>
          </a:xfrm>
          <a:prstGeom prst="rect">
            <a:avLst/>
          </a:prstGeom>
          <a:solidFill>
            <a:srgbClr val="000080"/>
          </a:solidFill>
          <a:ln>
            <a:noFill/>
          </a:ln>
        </p:spPr>
        <p:txBody>
          <a:bodyPr lIns="90725" tIns="45350" rIns="90725" bIns="45350" anchor="ctr" anchorCtr="0">
            <a:noAutofit/>
          </a:bodyPr>
          <a:lstStyle/>
          <a:p>
            <a:pPr marL="0" marR="0" lvl="0" indent="0" algn="ctr" rtl="0">
              <a:spcBef>
                <a:spcPts val="0"/>
              </a:spcBef>
              <a:spcAft>
                <a:spcPts val="0"/>
              </a:spcAft>
              <a:buNone/>
            </a:pPr>
            <a:endParaRPr sz="2000" b="0" i="0" u="none" strike="noStrike" cap="none">
              <a:solidFill>
                <a:srgbClr val="3F3F3F"/>
              </a:solidFill>
              <a:latin typeface="Arial"/>
              <a:ea typeface="Arial"/>
              <a:cs typeface="Arial"/>
              <a:sym typeface="Arial"/>
            </a:endParaRPr>
          </a:p>
        </p:txBody>
      </p:sp>
      <p:sp>
        <p:nvSpPr>
          <p:cNvPr id="19" name="Shape 19"/>
          <p:cNvSpPr txBox="1">
            <a:spLocks noGrp="1"/>
          </p:cNvSpPr>
          <p:nvPr>
            <p:ph type="subTitle" idx="1"/>
          </p:nvPr>
        </p:nvSpPr>
        <p:spPr>
          <a:xfrm>
            <a:off x="3138489" y="2378075"/>
            <a:ext cx="3748087" cy="414337"/>
          </a:xfrm>
          <a:prstGeom prst="rect">
            <a:avLst/>
          </a:prstGeom>
          <a:solidFill>
            <a:schemeClr val="dk2">
              <a:alpha val="0"/>
            </a:schemeClr>
          </a:solidFill>
          <a:ln>
            <a:noFill/>
          </a:ln>
        </p:spPr>
        <p:txBody>
          <a:bodyPr lIns="91425" tIns="91425" rIns="91425" bIns="91425" anchor="t" anchorCtr="0"/>
          <a:lstStyle>
            <a:lvl1pPr marL="0" marR="0" lvl="0" indent="0" algn="l" rtl="0">
              <a:spcBef>
                <a:spcPts val="1440"/>
              </a:spcBef>
              <a:spcAft>
                <a:spcPts val="0"/>
              </a:spcAft>
              <a:buClr>
                <a:schemeClr val="dk1"/>
              </a:buClr>
              <a:buFont typeface="Noto Sans Symbols"/>
              <a:buNone/>
              <a:defRPr sz="2400" b="0" i="0" u="none" strike="noStrike" cap="none">
                <a:solidFill>
                  <a:schemeClr val="lt1"/>
                </a:solidFill>
                <a:latin typeface="Calibri"/>
                <a:ea typeface="Calibri"/>
                <a:cs typeface="Calibri"/>
                <a:sym typeface="Calibri"/>
              </a:defRPr>
            </a:lvl1pPr>
            <a:lvl2pPr marL="711200" marR="0" lvl="1" indent="-228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073150" marR="0" lvl="2" indent="-2349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311275" marR="0" lvl="3" indent="-117475"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709738" marR="0" lvl="4" indent="-96838"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5pPr>
            <a:lvl6pPr marL="2168400" marR="0" lvl="5" indent="-98300"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6pPr>
            <a:lvl7pPr marL="2625573" marR="0" lvl="6" indent="-98273"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7pPr>
            <a:lvl8pPr marL="3082747" marR="0" lvl="7" indent="-98246"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8pPr>
            <a:lvl9pPr marL="3539920" marR="0" lvl="8" indent="-98219"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ctrTitle"/>
          </p:nvPr>
        </p:nvSpPr>
        <p:spPr>
          <a:xfrm>
            <a:off x="3138489" y="2862264"/>
            <a:ext cx="5419724" cy="839787"/>
          </a:xfrm>
          <a:prstGeom prst="rect">
            <a:avLst/>
          </a:prstGeom>
          <a:solidFill>
            <a:schemeClr val="dk2">
              <a:alpha val="0"/>
            </a:schemeClr>
          </a:solidFill>
          <a:ln>
            <a:noFill/>
          </a:ln>
        </p:spPr>
        <p:txBody>
          <a:bodyPr lIns="91425" tIns="91425" rIns="91425" bIns="91425" anchor="t" anchorCtr="0"/>
          <a:lstStyle>
            <a:lvl1pPr marL="0" marR="0" lvl="0" indent="0" algn="l" rtl="0">
              <a:lnSpc>
                <a:spcPct val="90000"/>
              </a:lnSpc>
              <a:spcBef>
                <a:spcPts val="0"/>
              </a:spcBef>
              <a:spcAft>
                <a:spcPts val="0"/>
              </a:spcAft>
              <a:buNone/>
              <a:defRPr sz="3600" b="0"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2pPr>
            <a:lvl3pPr marL="0" marR="0" lvl="2"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3pPr>
            <a:lvl4pPr marL="0" marR="0" lvl="3"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4pPr>
            <a:lvl5pPr marL="0" marR="0" lvl="4"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5pPr>
            <a:lvl6pPr marL="457173" marR="0" lvl="5" indent="-1267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6pPr>
            <a:lvl7pPr marL="914347" marR="0" lvl="6" indent="-12647"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7pPr>
            <a:lvl8pPr marL="1371520" marR="0" lvl="7" indent="-12619"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8pPr>
            <a:lvl9pPr marL="1828694" marR="0" lvl="8" indent="-1259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9pPr>
          </a:lstStyle>
          <a:p>
            <a:endParaRPr/>
          </a:p>
        </p:txBody>
      </p:sp>
      <p:pic>
        <p:nvPicPr>
          <p:cNvPr id="21" name="Shape 21"/>
          <p:cNvPicPr preferRelativeResize="0"/>
          <p:nvPr/>
        </p:nvPicPr>
        <p:blipFill rotWithShape="1">
          <a:blip r:embed="rId2">
            <a:alphaModFix/>
          </a:blip>
          <a:srcRect/>
          <a:stretch/>
        </p:blipFill>
        <p:spPr>
          <a:xfrm>
            <a:off x="5394969" y="333444"/>
            <a:ext cx="3163243" cy="126529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585787" y="376237"/>
            <a:ext cx="7975600" cy="60801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2000" b="1" i="0" u="none" strike="noStrike" cap="none">
                <a:solidFill>
                  <a:srgbClr val="000080"/>
                </a:solidFill>
                <a:latin typeface="Arial"/>
                <a:ea typeface="Arial"/>
                <a:cs typeface="Arial"/>
                <a:sym typeface="Arial"/>
              </a:defRPr>
            </a:lvl1pPr>
            <a:lvl2pPr marL="0" marR="0" lvl="1"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2pPr>
            <a:lvl3pPr marL="0" marR="0" lvl="2"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3pPr>
            <a:lvl4pPr marL="0" marR="0" lvl="3"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4pPr>
            <a:lvl5pPr marL="0" marR="0" lvl="4"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5pPr>
            <a:lvl6pPr marL="457173" marR="0" lvl="5" indent="-1267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6pPr>
            <a:lvl7pPr marL="914347" marR="0" lvl="6" indent="-12647"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7pPr>
            <a:lvl8pPr marL="1371520" marR="0" lvl="7" indent="-12619"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8pPr>
            <a:lvl9pPr marL="1828694" marR="0" lvl="8" indent="-1259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9pPr>
          </a:lstStyle>
          <a:p>
            <a:endParaRPr/>
          </a:p>
        </p:txBody>
      </p:sp>
      <p:sp>
        <p:nvSpPr>
          <p:cNvPr id="51" name="Shape 51"/>
          <p:cNvSpPr txBox="1">
            <a:spLocks noGrp="1"/>
          </p:cNvSpPr>
          <p:nvPr>
            <p:ph type="body" idx="1"/>
          </p:nvPr>
        </p:nvSpPr>
        <p:spPr>
          <a:xfrm rot="5400000">
            <a:off x="2276475" y="-365124"/>
            <a:ext cx="4589462" cy="7970837"/>
          </a:xfrm>
          <a:prstGeom prst="rect">
            <a:avLst/>
          </a:prstGeom>
          <a:noFill/>
          <a:ln>
            <a:noFill/>
          </a:ln>
        </p:spPr>
        <p:txBody>
          <a:bodyPr lIns="91425" tIns="91425" rIns="91425" bIns="91425" anchor="t" anchorCtr="0"/>
          <a:lstStyle>
            <a:lvl1pPr marL="360363" marR="0" lvl="0" indent="-233363" algn="l" rtl="0">
              <a:spcBef>
                <a:spcPts val="12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1pPr>
            <a:lvl2pPr marL="711200" marR="0" lvl="1" indent="-228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073150" marR="0" lvl="2" indent="-2349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311275" marR="0" lvl="3" indent="-117475"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709738" marR="0" lvl="4" indent="-96838"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5pPr>
            <a:lvl6pPr marL="2168400" marR="0" lvl="5" indent="-98300"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6pPr>
            <a:lvl7pPr marL="2625573" marR="0" lvl="6" indent="-98273"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7pPr>
            <a:lvl8pPr marL="3082747" marR="0" lvl="7" indent="-98246"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8pPr>
            <a:lvl9pPr marL="3539920" marR="0" lvl="8" indent="-98219"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rot="5400000">
            <a:off x="4795044" y="2148681"/>
            <a:ext cx="5538787" cy="19939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2000" b="1" i="0" u="none" strike="noStrike" cap="none">
                <a:solidFill>
                  <a:srgbClr val="000080"/>
                </a:solidFill>
                <a:latin typeface="Arial"/>
                <a:ea typeface="Arial"/>
                <a:cs typeface="Arial"/>
                <a:sym typeface="Arial"/>
              </a:defRPr>
            </a:lvl1pPr>
            <a:lvl2pPr marL="0" marR="0" lvl="1"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2pPr>
            <a:lvl3pPr marL="0" marR="0" lvl="2"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3pPr>
            <a:lvl4pPr marL="0" marR="0" lvl="3"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4pPr>
            <a:lvl5pPr marL="0" marR="0" lvl="4"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5pPr>
            <a:lvl6pPr marL="457173" marR="0" lvl="5" indent="-1267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6pPr>
            <a:lvl7pPr marL="914347" marR="0" lvl="6" indent="-12647"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7pPr>
            <a:lvl8pPr marL="1371520" marR="0" lvl="7" indent="-12619"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8pPr>
            <a:lvl9pPr marL="1828694" marR="0" lvl="8" indent="-1259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9pPr>
          </a:lstStyle>
          <a:p>
            <a:endParaRPr/>
          </a:p>
        </p:txBody>
      </p:sp>
      <p:sp>
        <p:nvSpPr>
          <p:cNvPr id="54" name="Shape 54"/>
          <p:cNvSpPr txBox="1">
            <a:spLocks noGrp="1"/>
          </p:cNvSpPr>
          <p:nvPr>
            <p:ph type="body" idx="1"/>
          </p:nvPr>
        </p:nvSpPr>
        <p:spPr>
          <a:xfrm rot="5400000">
            <a:off x="731044" y="230981"/>
            <a:ext cx="5538787" cy="5829299"/>
          </a:xfrm>
          <a:prstGeom prst="rect">
            <a:avLst/>
          </a:prstGeom>
          <a:noFill/>
          <a:ln>
            <a:noFill/>
          </a:ln>
        </p:spPr>
        <p:txBody>
          <a:bodyPr lIns="91425" tIns="91425" rIns="91425" bIns="91425" anchor="t" anchorCtr="0"/>
          <a:lstStyle>
            <a:lvl1pPr marL="360363" marR="0" lvl="0" indent="-233363" algn="l" rtl="0">
              <a:spcBef>
                <a:spcPts val="12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1pPr>
            <a:lvl2pPr marL="711200" marR="0" lvl="1" indent="-228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073150" marR="0" lvl="2" indent="-2349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311275" marR="0" lvl="3" indent="-117475"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709738" marR="0" lvl="4" indent="-96838"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5pPr>
            <a:lvl6pPr marL="2168400" marR="0" lvl="5" indent="-98300"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6pPr>
            <a:lvl7pPr marL="2625573" marR="0" lvl="6" indent="-98273"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7pPr>
            <a:lvl8pPr marL="3082747" marR="0" lvl="7" indent="-98246"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8pPr>
            <a:lvl9pPr marL="3539920" marR="0" lvl="8" indent="-98219"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585787" y="376237"/>
            <a:ext cx="7975600" cy="60801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2000" b="1" i="0" u="none" strike="noStrike" cap="none">
                <a:solidFill>
                  <a:srgbClr val="000080"/>
                </a:solidFill>
                <a:latin typeface="Arial"/>
                <a:ea typeface="Arial"/>
                <a:cs typeface="Arial"/>
                <a:sym typeface="Arial"/>
              </a:defRPr>
            </a:lvl1pPr>
            <a:lvl2pPr marL="0" marR="0" lvl="1"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2pPr>
            <a:lvl3pPr marL="0" marR="0" lvl="2"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3pPr>
            <a:lvl4pPr marL="0" marR="0" lvl="3"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4pPr>
            <a:lvl5pPr marL="0" marR="0" lvl="4"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5pPr>
            <a:lvl6pPr marL="457173" marR="0" lvl="5" indent="-1267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6pPr>
            <a:lvl7pPr marL="914347" marR="0" lvl="6" indent="-12647"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7pPr>
            <a:lvl8pPr marL="1371520" marR="0" lvl="7" indent="-12619"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8pPr>
            <a:lvl9pPr marL="1828694" marR="0" lvl="8" indent="-1259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585787" y="376237"/>
            <a:ext cx="7975600" cy="60801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2000" b="1" i="0" u="none" strike="noStrike" cap="none">
                <a:solidFill>
                  <a:srgbClr val="000080"/>
                </a:solidFill>
                <a:latin typeface="Arial"/>
                <a:ea typeface="Arial"/>
                <a:cs typeface="Arial"/>
                <a:sym typeface="Arial"/>
              </a:defRPr>
            </a:lvl1pPr>
            <a:lvl2pPr marL="0" marR="0" lvl="1"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2pPr>
            <a:lvl3pPr marL="0" marR="0" lvl="2"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3pPr>
            <a:lvl4pPr marL="0" marR="0" lvl="3"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4pPr>
            <a:lvl5pPr marL="0" marR="0" lvl="4"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5pPr>
            <a:lvl6pPr marL="457173" marR="0" lvl="5" indent="-1267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6pPr>
            <a:lvl7pPr marL="914347" marR="0" lvl="6" indent="-12647"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7pPr>
            <a:lvl8pPr marL="1371520" marR="0" lvl="7" indent="-12619"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8pPr>
            <a:lvl9pPr marL="1828694" marR="0" lvl="8" indent="-1259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9pPr>
          </a:lstStyle>
          <a:p>
            <a:endParaRPr/>
          </a:p>
        </p:txBody>
      </p:sp>
      <p:sp>
        <p:nvSpPr>
          <p:cNvPr id="59" name="Shape 59"/>
          <p:cNvSpPr>
            <a:spLocks noGrp="1"/>
          </p:cNvSpPr>
          <p:nvPr>
            <p:ph type="chart" idx="2"/>
          </p:nvPr>
        </p:nvSpPr>
        <p:spPr>
          <a:xfrm>
            <a:off x="585789" y="1325562"/>
            <a:ext cx="7970837" cy="4589462"/>
          </a:xfrm>
          <a:prstGeom prst="rect">
            <a:avLst/>
          </a:prstGeom>
          <a:noFill/>
          <a:ln>
            <a:noFill/>
          </a:ln>
        </p:spPr>
        <p:txBody>
          <a:bodyPr lIns="91425" tIns="91425" rIns="91425" bIns="91425" anchor="t" anchorCtr="0"/>
          <a:lstStyle>
            <a:lvl1pPr marL="360363" marR="0" lvl="0" indent="-233363" algn="l" rtl="0">
              <a:spcBef>
                <a:spcPts val="12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1pPr>
            <a:lvl2pPr marL="711200" marR="0" lvl="1" indent="-228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073150" marR="0" lvl="2" indent="-2349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311275" marR="0" lvl="3" indent="-117475"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709738" marR="0" lvl="4" indent="-96838"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5pPr>
            <a:lvl6pPr marL="2168400" marR="0" lvl="5" indent="-98300"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6pPr>
            <a:lvl7pPr marL="2625573" marR="0" lvl="6" indent="-98273"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7pPr>
            <a:lvl8pPr marL="3082747" marR="0" lvl="7" indent="-98246"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8pPr>
            <a:lvl9pPr marL="3539920" marR="0" lvl="8" indent="-98219"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311708" y="992766"/>
            <a:ext cx="8520600" cy="27368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66" name="Shape 66"/>
          <p:cNvSpPr txBox="1">
            <a:spLocks noGrp="1"/>
          </p:cNvSpPr>
          <p:nvPr>
            <p:ph type="subTitle" idx="1"/>
          </p:nvPr>
        </p:nvSpPr>
        <p:spPr>
          <a:xfrm>
            <a:off x="311700" y="3778833"/>
            <a:ext cx="8520600" cy="10568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67" name="Shape 6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2867800"/>
            <a:ext cx="8520600" cy="11224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70" name="Shape 70"/>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593366"/>
            <a:ext cx="8520600" cy="7635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3" name="Shape 73"/>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4" name="Shape 7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593366"/>
            <a:ext cx="8520600" cy="7635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7" name="Shape 77"/>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8" name="Shape 78"/>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9" name="Shape 7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593366"/>
            <a:ext cx="8520600" cy="7635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2" name="Shape 82"/>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85" name="Shape 85"/>
          <p:cNvSpPr txBox="1">
            <a:spLocks noGrp="1"/>
          </p:cNvSpPr>
          <p:nvPr>
            <p:ph type="body" idx="1"/>
          </p:nvPr>
        </p:nvSpPr>
        <p:spPr>
          <a:xfrm>
            <a:off x="311700" y="1852800"/>
            <a:ext cx="2808000" cy="42392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86" name="Shape 86"/>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585787" y="376237"/>
            <a:ext cx="7975600" cy="60801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0" i="0" u="none" strike="noStrike" cap="none">
                <a:solidFill>
                  <a:srgbClr val="000080"/>
                </a:solidFill>
                <a:latin typeface="Calibri"/>
                <a:ea typeface="Calibri"/>
                <a:cs typeface="Calibri"/>
                <a:sym typeface="Calibri"/>
              </a:defRPr>
            </a:lvl1pPr>
            <a:lvl2pPr marL="0" marR="0" lvl="1"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2pPr>
            <a:lvl3pPr marL="0" marR="0" lvl="2"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3pPr>
            <a:lvl4pPr marL="0" marR="0" lvl="3"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4pPr>
            <a:lvl5pPr marL="0" marR="0" lvl="4"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5pPr>
            <a:lvl6pPr marL="457173" marR="0" lvl="5" indent="-1267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6pPr>
            <a:lvl7pPr marL="914347" marR="0" lvl="6" indent="-12647"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7pPr>
            <a:lvl8pPr marL="1371520" marR="0" lvl="7" indent="-12619"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8pPr>
            <a:lvl9pPr marL="1828694" marR="0" lvl="8" indent="-1259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9pPr>
          </a:lstStyle>
          <a:p>
            <a:endParaRPr/>
          </a:p>
        </p:txBody>
      </p:sp>
      <p:sp>
        <p:nvSpPr>
          <p:cNvPr id="24" name="Shape 24"/>
          <p:cNvSpPr txBox="1">
            <a:spLocks noGrp="1"/>
          </p:cNvSpPr>
          <p:nvPr>
            <p:ph type="body" idx="1"/>
          </p:nvPr>
        </p:nvSpPr>
        <p:spPr>
          <a:xfrm>
            <a:off x="585787" y="1325562"/>
            <a:ext cx="7970837" cy="4589462"/>
          </a:xfrm>
          <a:prstGeom prst="rect">
            <a:avLst/>
          </a:prstGeom>
          <a:noFill/>
          <a:ln>
            <a:noFill/>
          </a:ln>
        </p:spPr>
        <p:txBody>
          <a:bodyPr lIns="91425" tIns="91425" rIns="91425" bIns="91425" anchor="t" anchorCtr="0"/>
          <a:lstStyle>
            <a:lvl1pPr marL="360363" marR="0" lvl="0" indent="-182563" algn="l" rtl="0">
              <a:spcBef>
                <a:spcPts val="1680"/>
              </a:spcBef>
              <a:spcAft>
                <a:spcPts val="0"/>
              </a:spcAft>
              <a:buClr>
                <a:schemeClr val="dk1"/>
              </a:buClr>
              <a:buSzPct val="100000"/>
              <a:buFont typeface="Noto Sans Symbols"/>
              <a:buChar char="▪"/>
              <a:defRPr sz="2800" b="0" i="0" u="none" strike="noStrike" cap="none">
                <a:solidFill>
                  <a:srgbClr val="0C141D"/>
                </a:solidFill>
                <a:latin typeface="Calibri"/>
                <a:ea typeface="Calibri"/>
                <a:cs typeface="Calibri"/>
                <a:sym typeface="Calibri"/>
              </a:defRPr>
            </a:lvl1pPr>
            <a:lvl2pPr marL="711200" marR="0" lvl="1" indent="-177800" algn="l" rtl="0">
              <a:spcBef>
                <a:spcPts val="560"/>
              </a:spcBef>
              <a:spcAft>
                <a:spcPts val="0"/>
              </a:spcAft>
              <a:buClr>
                <a:schemeClr val="dk1"/>
              </a:buClr>
              <a:buSzPct val="100000"/>
              <a:buFont typeface="Noto Sans Symbols"/>
              <a:buChar char="▪"/>
              <a:defRPr sz="2800" b="0" i="0" u="none" strike="noStrike" cap="none">
                <a:solidFill>
                  <a:srgbClr val="0C141D"/>
                </a:solidFill>
                <a:latin typeface="Calibri"/>
                <a:ea typeface="Calibri"/>
                <a:cs typeface="Calibri"/>
                <a:sym typeface="Calibri"/>
              </a:defRPr>
            </a:lvl2pPr>
            <a:lvl3pPr marL="1073150" marR="0" lvl="2" indent="-184150" algn="l" rtl="0">
              <a:spcBef>
                <a:spcPts val="560"/>
              </a:spcBef>
              <a:spcAft>
                <a:spcPts val="0"/>
              </a:spcAft>
              <a:buClr>
                <a:schemeClr val="dk1"/>
              </a:buClr>
              <a:buSzPct val="100000"/>
              <a:buFont typeface="Noto Sans Symbols"/>
              <a:buChar char="▪"/>
              <a:defRPr sz="2800" b="0" i="0" u="none" strike="noStrike" cap="none">
                <a:solidFill>
                  <a:srgbClr val="0C141D"/>
                </a:solidFill>
                <a:latin typeface="Calibri"/>
                <a:ea typeface="Calibri"/>
                <a:cs typeface="Calibri"/>
                <a:sym typeface="Calibri"/>
              </a:defRPr>
            </a:lvl3pPr>
            <a:lvl4pPr marL="1311275" marR="0" lvl="3" indent="-66675" algn="l" rtl="0">
              <a:spcBef>
                <a:spcPts val="560"/>
              </a:spcBef>
              <a:spcAft>
                <a:spcPts val="0"/>
              </a:spcAft>
              <a:buClr>
                <a:schemeClr val="dk1"/>
              </a:buClr>
              <a:buSzPct val="100000"/>
              <a:buFont typeface="Noto Sans Symbols"/>
              <a:buChar char="▪"/>
              <a:defRPr sz="2800" b="0" i="0" u="none" strike="noStrike" cap="none">
                <a:solidFill>
                  <a:srgbClr val="0C141D"/>
                </a:solidFill>
                <a:latin typeface="Calibri"/>
                <a:ea typeface="Calibri"/>
                <a:cs typeface="Calibri"/>
                <a:sym typeface="Calibri"/>
              </a:defRPr>
            </a:lvl4pPr>
            <a:lvl5pPr marL="1709738" marR="0" lvl="4" indent="-46038" algn="l" rtl="0">
              <a:spcBef>
                <a:spcPts val="700"/>
              </a:spcBef>
              <a:spcAft>
                <a:spcPts val="0"/>
              </a:spcAft>
              <a:buClr>
                <a:schemeClr val="dk1"/>
              </a:buClr>
              <a:buSzPct val="100000"/>
              <a:buFont typeface="Noto Sans Symbols"/>
              <a:buChar char="▪"/>
              <a:defRPr sz="2800" b="0" i="0" u="none" strike="noStrike" cap="none">
                <a:solidFill>
                  <a:srgbClr val="0C141D"/>
                </a:solidFill>
                <a:latin typeface="Calibri"/>
                <a:ea typeface="Calibri"/>
                <a:cs typeface="Calibri"/>
                <a:sym typeface="Calibri"/>
              </a:defRPr>
            </a:lvl5pPr>
            <a:lvl6pPr marL="2168400" marR="0" lvl="5" indent="-98300"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6pPr>
            <a:lvl7pPr marL="2625573" marR="0" lvl="6" indent="-98273"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7pPr>
            <a:lvl8pPr marL="3082747" marR="0" lvl="7" indent="-98246"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8pPr>
            <a:lvl9pPr marL="3539920" marR="0" lvl="8" indent="-98219"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Main poin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90250" y="600200"/>
            <a:ext cx="6367800" cy="5454399"/>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89" name="Shape 8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0"/>
        <p:cNvGrpSpPr/>
        <p:nvPr/>
      </p:nvGrpSpPr>
      <p:grpSpPr>
        <a:xfrm>
          <a:off x="0" y="0"/>
          <a:ext cx="0" cy="0"/>
          <a:chOff x="0" y="0"/>
          <a:chExt cx="0" cy="0"/>
        </a:xfrm>
      </p:grpSpPr>
      <p:sp>
        <p:nvSpPr>
          <p:cNvPr id="91" name="Shape 91"/>
          <p:cNvSpPr/>
          <p:nvPr/>
        </p:nvSpPr>
        <p:spPr>
          <a:xfrm>
            <a:off x="4572000" y="-166"/>
            <a:ext cx="4572000" cy="68579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92" name="Shape 92"/>
          <p:cNvSpPr txBox="1">
            <a:spLocks noGrp="1"/>
          </p:cNvSpPr>
          <p:nvPr>
            <p:ph type="title"/>
          </p:nvPr>
        </p:nvSpPr>
        <p:spPr>
          <a:xfrm>
            <a:off x="265500" y="1644233"/>
            <a:ext cx="4045200" cy="1976399"/>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93" name="Shape 93"/>
          <p:cNvSpPr txBox="1">
            <a:spLocks noGrp="1"/>
          </p:cNvSpPr>
          <p:nvPr>
            <p:ph type="subTitle" idx="1"/>
          </p:nvPr>
        </p:nvSpPr>
        <p:spPr>
          <a:xfrm>
            <a:off x="265500" y="3737433"/>
            <a:ext cx="4045200" cy="16468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94" name="Shape 94"/>
          <p:cNvSpPr txBox="1">
            <a:spLocks noGrp="1"/>
          </p:cNvSpPr>
          <p:nvPr>
            <p:ph type="body" idx="2"/>
          </p:nvPr>
        </p:nvSpPr>
        <p:spPr>
          <a:xfrm>
            <a:off x="4939500" y="965433"/>
            <a:ext cx="3837000" cy="49268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5" name="Shape 95"/>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aption">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311700" y="5640766"/>
            <a:ext cx="5998800" cy="8068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98" name="Shape 98"/>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ig number">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1474833"/>
            <a:ext cx="8520600" cy="2617999"/>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101" name="Shape 101"/>
          <p:cNvSpPr txBox="1">
            <a:spLocks noGrp="1"/>
          </p:cNvSpPr>
          <p:nvPr>
            <p:ph type="body" idx="1"/>
          </p:nvPr>
        </p:nvSpPr>
        <p:spPr>
          <a:xfrm>
            <a:off x="311700" y="4202966"/>
            <a:ext cx="8520600" cy="17344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02" name="Shape 102"/>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3"/>
        <p:cNvGrpSpPr/>
        <p:nvPr/>
      </p:nvGrpSpPr>
      <p:grpSpPr>
        <a:xfrm>
          <a:off x="0" y="0"/>
          <a:ext cx="0" cy="0"/>
          <a:chOff x="0" y="0"/>
          <a:chExt cx="0" cy="0"/>
        </a:xfrm>
      </p:grpSpPr>
      <p:sp>
        <p:nvSpPr>
          <p:cNvPr id="104" name="Shape 10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1248605"/>
            <a:ext cx="8229600" cy="48039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1" i="0" u="none" strike="noStrike" cap="none">
                <a:solidFill>
                  <a:srgbClr val="18453B"/>
                </a:solidFill>
                <a:latin typeface="Montserrat"/>
                <a:ea typeface="Montserrat"/>
                <a:cs typeface="Montserrat"/>
                <a:sym typeface="Montserrat"/>
              </a:defRPr>
            </a:lvl1pPr>
            <a:lvl2pPr marL="0" marR="0" lvl="1" indent="0" algn="ctr" rtl="0">
              <a:spcBef>
                <a:spcPts val="0"/>
              </a:spcBef>
              <a:spcAft>
                <a:spcPts val="0"/>
              </a:spcAft>
              <a:buNone/>
              <a:defRPr sz="4400" b="0"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body" idx="1"/>
          </p:nvPr>
        </p:nvSpPr>
        <p:spPr>
          <a:xfrm>
            <a:off x="457200" y="2059667"/>
            <a:ext cx="8229600" cy="40664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rgbClr val="18453B"/>
              </a:buClr>
              <a:buSzPct val="100000"/>
              <a:buFont typeface="Arial"/>
              <a:buChar char="•"/>
              <a:defRPr sz="2800" b="0" i="0" u="none" strike="noStrike" cap="none">
                <a:solidFill>
                  <a:srgbClr val="595959"/>
                </a:solidFill>
                <a:latin typeface="Arial"/>
                <a:ea typeface="Arial"/>
                <a:cs typeface="Arial"/>
                <a:sym typeface="Arial"/>
              </a:defRPr>
            </a:lvl1pPr>
            <a:lvl2pPr marL="742950" marR="0" lvl="1" indent="-156209" algn="l" rtl="0">
              <a:spcBef>
                <a:spcPts val="480"/>
              </a:spcBef>
              <a:spcAft>
                <a:spcPts val="0"/>
              </a:spcAft>
              <a:buClr>
                <a:srgbClr val="3F3F3F"/>
              </a:buClr>
              <a:buSzPct val="85000"/>
              <a:buFont typeface="Arial"/>
              <a:buChar char="•"/>
              <a:defRPr sz="2400" b="0" i="0" u="none" strike="noStrike" cap="none">
                <a:solidFill>
                  <a:srgbClr val="595959"/>
                </a:solidFill>
                <a:latin typeface="Arial"/>
                <a:ea typeface="Arial"/>
                <a:cs typeface="Arial"/>
                <a:sym typeface="Arial"/>
              </a:defRPr>
            </a:lvl2pPr>
            <a:lvl3pPr marL="1143000" marR="0" lvl="2" indent="-101600" algn="l" rtl="0">
              <a:spcBef>
                <a:spcPts val="400"/>
              </a:spcBef>
              <a:spcAft>
                <a:spcPts val="0"/>
              </a:spcAft>
              <a:buClr>
                <a:srgbClr val="3F3F3F"/>
              </a:buClr>
              <a:buSzPct val="100000"/>
              <a:buFont typeface="Arial"/>
              <a:buChar char="•"/>
              <a:defRPr sz="2000" b="0" i="0" u="none" strike="noStrike" cap="none">
                <a:solidFill>
                  <a:srgbClr val="3F3F3F"/>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595959"/>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109" name="Shape 109"/>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595959"/>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595959"/>
                </a:solidFill>
                <a:latin typeface="Arial"/>
                <a:ea typeface="Arial"/>
                <a:cs typeface="Arial"/>
                <a:sym typeface="Arial"/>
              </a:rPr>
              <a:t>‹#›</a:t>
            </a:fld>
            <a:endParaRPr lang="en-US" sz="1200" b="0" i="0" u="none" strike="noStrike" cap="none">
              <a:solidFill>
                <a:srgbClr val="595959"/>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15"/>
        <p:cNvGrpSpPr/>
        <p:nvPr/>
      </p:nvGrpSpPr>
      <p:grpSpPr>
        <a:xfrm>
          <a:off x="0" y="0"/>
          <a:ext cx="0" cy="0"/>
          <a:chOff x="0" y="0"/>
          <a:chExt cx="0" cy="0"/>
        </a:xfrm>
      </p:grpSpPr>
      <p:grpSp>
        <p:nvGrpSpPr>
          <p:cNvPr id="116" name="Shape 116"/>
          <p:cNvGrpSpPr/>
          <p:nvPr/>
        </p:nvGrpSpPr>
        <p:grpSpPr>
          <a:xfrm>
            <a:off x="5609666" y="2914476"/>
            <a:ext cx="3534604" cy="4577050"/>
            <a:chOff x="6172200" y="2656117"/>
            <a:chExt cx="2971754" cy="2886150"/>
          </a:xfrm>
        </p:grpSpPr>
        <p:sp>
          <p:nvSpPr>
            <p:cNvPr id="117" name="Shape 117"/>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18" name="Shape 118"/>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19" name="Shape 119"/>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20" name="Shape 120"/>
            <p:cNvSpPr/>
            <p:nvPr/>
          </p:nvSpPr>
          <p:spPr>
            <a:xfrm rot="9208678" flipH="1">
              <a:off x="6287617" y="4657701"/>
              <a:ext cx="229659" cy="571018"/>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21" name="Shape 121"/>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122" name="Shape 122"/>
          <p:cNvGrpSpPr/>
          <p:nvPr/>
        </p:nvGrpSpPr>
        <p:grpSpPr>
          <a:xfrm>
            <a:off x="-22" y="-432724"/>
            <a:ext cx="3068579" cy="2547834"/>
            <a:chOff x="-32" y="-215963"/>
            <a:chExt cx="2163561" cy="1347300"/>
          </a:xfrm>
        </p:grpSpPr>
        <p:sp>
          <p:nvSpPr>
            <p:cNvPr id="123" name="Shape 123"/>
            <p:cNvSpPr/>
            <p:nvPr/>
          </p:nvSpPr>
          <p:spPr>
            <a:xfrm rot="-1591408" flipH="1">
              <a:off x="1362168" y="-63166"/>
              <a:ext cx="205102" cy="509980"/>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24" name="Shape 124"/>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25" name="Shape 125"/>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26" name="Shape 126"/>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27" name="Shape 127"/>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128" name="Shape 128"/>
          <p:cNvSpPr txBox="1">
            <a:spLocks noGrp="1"/>
          </p:cNvSpPr>
          <p:nvPr>
            <p:ph type="ctrTitle"/>
          </p:nvPr>
        </p:nvSpPr>
        <p:spPr>
          <a:xfrm>
            <a:off x="685800" y="3671766"/>
            <a:ext cx="5671500" cy="1546400"/>
          </a:xfrm>
          <a:prstGeom prst="rect">
            <a:avLst/>
          </a:prstGeom>
        </p:spPr>
        <p:txBody>
          <a:bodyPr lIns="91425" tIns="91425" rIns="91425" bIns="91425" anchor="b" anchorCtr="0"/>
          <a:lstStyle>
            <a:lvl1pPr lvl="0">
              <a:spcBef>
                <a:spcPts val="0"/>
              </a:spcBef>
              <a:buClr>
                <a:srgbClr val="FFFFFF"/>
              </a:buClr>
              <a:buSzPct val="100000"/>
              <a:defRPr sz="5000">
                <a:solidFill>
                  <a:srgbClr val="FFFFFF"/>
                </a:solidFill>
              </a:defRPr>
            </a:lvl1pPr>
            <a:lvl2pPr lvl="1">
              <a:spcBef>
                <a:spcPts val="0"/>
              </a:spcBef>
              <a:buClr>
                <a:srgbClr val="FFFFFF"/>
              </a:buClr>
              <a:buSzPct val="100000"/>
              <a:defRPr sz="5000">
                <a:solidFill>
                  <a:srgbClr val="FFFFFF"/>
                </a:solidFill>
              </a:defRPr>
            </a:lvl2pPr>
            <a:lvl3pPr lvl="2">
              <a:spcBef>
                <a:spcPts val="0"/>
              </a:spcBef>
              <a:buClr>
                <a:srgbClr val="FFFFFF"/>
              </a:buClr>
              <a:buSzPct val="100000"/>
              <a:defRPr sz="5000">
                <a:solidFill>
                  <a:srgbClr val="FFFFFF"/>
                </a:solidFill>
              </a:defRPr>
            </a:lvl3pPr>
            <a:lvl4pPr lvl="3">
              <a:spcBef>
                <a:spcPts val="0"/>
              </a:spcBef>
              <a:buClr>
                <a:srgbClr val="FFFFFF"/>
              </a:buClr>
              <a:buSzPct val="100000"/>
              <a:defRPr sz="5000">
                <a:solidFill>
                  <a:srgbClr val="FFFFFF"/>
                </a:solidFill>
              </a:defRPr>
            </a:lvl4pPr>
            <a:lvl5pPr lvl="4">
              <a:spcBef>
                <a:spcPts val="0"/>
              </a:spcBef>
              <a:buClr>
                <a:srgbClr val="FFFFFF"/>
              </a:buClr>
              <a:buSzPct val="100000"/>
              <a:defRPr sz="5000">
                <a:solidFill>
                  <a:srgbClr val="FFFFFF"/>
                </a:solidFill>
              </a:defRPr>
            </a:lvl5pPr>
            <a:lvl6pPr lvl="5">
              <a:spcBef>
                <a:spcPts val="0"/>
              </a:spcBef>
              <a:buClr>
                <a:srgbClr val="FFFFFF"/>
              </a:buClr>
              <a:buSzPct val="100000"/>
              <a:defRPr sz="5000">
                <a:solidFill>
                  <a:srgbClr val="FFFFFF"/>
                </a:solidFill>
              </a:defRPr>
            </a:lvl6pPr>
            <a:lvl7pPr lvl="6">
              <a:spcBef>
                <a:spcPts val="0"/>
              </a:spcBef>
              <a:buClr>
                <a:srgbClr val="FFFFFF"/>
              </a:buClr>
              <a:buSzPct val="100000"/>
              <a:defRPr sz="5000">
                <a:solidFill>
                  <a:srgbClr val="FFFFFF"/>
                </a:solidFill>
              </a:defRPr>
            </a:lvl7pPr>
            <a:lvl8pPr lvl="7">
              <a:spcBef>
                <a:spcPts val="0"/>
              </a:spcBef>
              <a:buClr>
                <a:srgbClr val="FFFFFF"/>
              </a:buClr>
              <a:buSzPct val="100000"/>
              <a:defRPr sz="5000">
                <a:solidFill>
                  <a:srgbClr val="FFFFFF"/>
                </a:solidFill>
              </a:defRPr>
            </a:lvl8pPr>
            <a:lvl9pPr lvl="8">
              <a:spcBef>
                <a:spcPts val="0"/>
              </a:spcBef>
              <a:buClr>
                <a:srgbClr val="FFFFFF"/>
              </a:buClr>
              <a:buSzPct val="100000"/>
              <a:defRPr sz="5000">
                <a:solidFill>
                  <a:srgbClr val="FFFFFF"/>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ubtitle">
    <p:spTree>
      <p:nvGrpSpPr>
        <p:cNvPr id="1" name="Shape 129"/>
        <p:cNvGrpSpPr/>
        <p:nvPr/>
      </p:nvGrpSpPr>
      <p:grpSpPr>
        <a:xfrm>
          <a:off x="0" y="0"/>
          <a:ext cx="0" cy="0"/>
          <a:chOff x="0" y="0"/>
          <a:chExt cx="0" cy="0"/>
        </a:xfrm>
      </p:grpSpPr>
      <p:grpSp>
        <p:nvGrpSpPr>
          <p:cNvPr id="130" name="Shape 130"/>
          <p:cNvGrpSpPr/>
          <p:nvPr/>
        </p:nvGrpSpPr>
        <p:grpSpPr>
          <a:xfrm>
            <a:off x="6172200" y="3541490"/>
            <a:ext cx="2971754" cy="3848201"/>
            <a:chOff x="6172200" y="2656117"/>
            <a:chExt cx="2971754" cy="2886150"/>
          </a:xfrm>
        </p:grpSpPr>
        <p:sp>
          <p:nvSpPr>
            <p:cNvPr id="131" name="Shape 131"/>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32" name="Shape 132"/>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33" name="Shape 133"/>
            <p:cNvSpPr/>
            <p:nvPr/>
          </p:nvSpPr>
          <p:spPr>
            <a:xfrm rot="9208606" flipH="1">
              <a:off x="7481789" y="4276912"/>
              <a:ext cx="408796" cy="1016449"/>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34" name="Shape 134"/>
            <p:cNvSpPr/>
            <p:nvPr/>
          </p:nvSpPr>
          <p:spPr>
            <a:xfrm rot="9208678" flipH="1">
              <a:off x="6287617" y="4657701"/>
              <a:ext cx="229659" cy="571018"/>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35" name="Shape 135"/>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136" name="Shape 136"/>
          <p:cNvGrpSpPr/>
          <p:nvPr/>
        </p:nvGrpSpPr>
        <p:grpSpPr>
          <a:xfrm>
            <a:off x="-32" y="-304035"/>
            <a:ext cx="2163561" cy="1796400"/>
            <a:chOff x="-32" y="-215963"/>
            <a:chExt cx="2163561" cy="1347300"/>
          </a:xfrm>
        </p:grpSpPr>
        <p:sp>
          <p:nvSpPr>
            <p:cNvPr id="137" name="Shape 137"/>
            <p:cNvSpPr/>
            <p:nvPr/>
          </p:nvSpPr>
          <p:spPr>
            <a:xfrm rot="-1591408" flipH="1">
              <a:off x="1362168" y="-63166"/>
              <a:ext cx="205102" cy="509980"/>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38" name="Shape 138"/>
            <p:cNvSpPr/>
            <p:nvPr/>
          </p:nvSpPr>
          <p:spPr>
            <a:xfrm rot="-1591371" flipH="1">
              <a:off x="239462" y="-151890"/>
              <a:ext cx="434753" cy="1080979"/>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39" name="Shape 139"/>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40" name="Shape 140"/>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41" name="Shape 141"/>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142" name="Shape 142"/>
          <p:cNvSpPr txBox="1">
            <a:spLocks noGrp="1"/>
          </p:cNvSpPr>
          <p:nvPr>
            <p:ph type="ctrTitle"/>
          </p:nvPr>
        </p:nvSpPr>
        <p:spPr>
          <a:xfrm>
            <a:off x="685800" y="3228733"/>
            <a:ext cx="5074500" cy="1546399"/>
          </a:xfrm>
          <a:prstGeom prst="rect">
            <a:avLst/>
          </a:prstGeom>
        </p:spPr>
        <p:txBody>
          <a:bodyPr lIns="91425" tIns="91425" rIns="91425" bIns="91425" anchor="b" anchorCtr="0"/>
          <a:lstStyle>
            <a:lvl1pPr lvl="0" rtl="0">
              <a:spcBef>
                <a:spcPts val="0"/>
              </a:spcBef>
              <a:buClr>
                <a:srgbClr val="FFFFFF"/>
              </a:buClr>
              <a:buSzPct val="100000"/>
              <a:defRPr sz="3600">
                <a:solidFill>
                  <a:srgbClr val="FFFFFF"/>
                </a:solidFill>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a:endParaRPr/>
          </a:p>
        </p:txBody>
      </p:sp>
      <p:sp>
        <p:nvSpPr>
          <p:cNvPr id="143" name="Shape 143"/>
          <p:cNvSpPr txBox="1">
            <a:spLocks noGrp="1"/>
          </p:cNvSpPr>
          <p:nvPr>
            <p:ph type="subTitle" idx="1"/>
          </p:nvPr>
        </p:nvSpPr>
        <p:spPr>
          <a:xfrm>
            <a:off x="685800" y="4599539"/>
            <a:ext cx="5074500" cy="1046400"/>
          </a:xfrm>
          <a:prstGeom prst="rect">
            <a:avLst/>
          </a:prstGeom>
        </p:spPr>
        <p:txBody>
          <a:bodyPr lIns="91425" tIns="91425" rIns="91425" bIns="91425" anchor="t" anchorCtr="0"/>
          <a:lstStyle>
            <a:lvl1pPr lvl="0" rtl="0">
              <a:spcBef>
                <a:spcPts val="0"/>
              </a:spcBef>
              <a:buClr>
                <a:srgbClr val="FFFFFF"/>
              </a:buClr>
              <a:buNone/>
              <a:defRPr>
                <a:solidFill>
                  <a:srgbClr val="FFFFFF"/>
                </a:solidFill>
              </a:defRPr>
            </a:lvl1pPr>
            <a:lvl2pPr lvl="1" rtl="0">
              <a:spcBef>
                <a:spcPts val="0"/>
              </a:spcBef>
              <a:buClr>
                <a:srgbClr val="FFFFFF"/>
              </a:buClr>
              <a:buSzPct val="100000"/>
              <a:buNone/>
              <a:defRPr sz="3000">
                <a:solidFill>
                  <a:srgbClr val="FFFFFF"/>
                </a:solidFill>
              </a:defRPr>
            </a:lvl2pPr>
            <a:lvl3pPr lvl="2" rtl="0">
              <a:spcBef>
                <a:spcPts val="0"/>
              </a:spcBef>
              <a:buClr>
                <a:srgbClr val="FFFFFF"/>
              </a:buClr>
              <a:buSzPct val="100000"/>
              <a:buNone/>
              <a:defRPr sz="3000">
                <a:solidFill>
                  <a:srgbClr val="FFFFFF"/>
                </a:solidFill>
              </a:defRPr>
            </a:lvl3pPr>
            <a:lvl4pPr lvl="3" rtl="0">
              <a:spcBef>
                <a:spcPts val="0"/>
              </a:spcBef>
              <a:buClr>
                <a:srgbClr val="FFFFFF"/>
              </a:buClr>
              <a:buSzPct val="100000"/>
              <a:buNone/>
              <a:defRPr sz="3000">
                <a:solidFill>
                  <a:srgbClr val="FFFFFF"/>
                </a:solidFill>
              </a:defRPr>
            </a:lvl4pPr>
            <a:lvl5pPr lvl="4" rtl="0">
              <a:spcBef>
                <a:spcPts val="0"/>
              </a:spcBef>
              <a:buClr>
                <a:srgbClr val="FFFFFF"/>
              </a:buClr>
              <a:buSzPct val="100000"/>
              <a:buNone/>
              <a:defRPr sz="3000">
                <a:solidFill>
                  <a:srgbClr val="FFFFFF"/>
                </a:solidFill>
              </a:defRPr>
            </a:lvl5pPr>
            <a:lvl6pPr lvl="5" rtl="0">
              <a:spcBef>
                <a:spcPts val="0"/>
              </a:spcBef>
              <a:buClr>
                <a:srgbClr val="FFFFFF"/>
              </a:buClr>
              <a:buSzPct val="100000"/>
              <a:buNone/>
              <a:defRPr sz="3000">
                <a:solidFill>
                  <a:srgbClr val="FFFFFF"/>
                </a:solidFill>
              </a:defRPr>
            </a:lvl6pPr>
            <a:lvl7pPr lvl="6" rtl="0">
              <a:spcBef>
                <a:spcPts val="0"/>
              </a:spcBef>
              <a:buClr>
                <a:srgbClr val="FFFFFF"/>
              </a:buClr>
              <a:buSzPct val="100000"/>
              <a:buNone/>
              <a:defRPr sz="3000">
                <a:solidFill>
                  <a:srgbClr val="FFFFFF"/>
                </a:solidFill>
              </a:defRPr>
            </a:lvl7pPr>
            <a:lvl8pPr lvl="7" rtl="0">
              <a:spcBef>
                <a:spcPts val="0"/>
              </a:spcBef>
              <a:buClr>
                <a:srgbClr val="FFFFFF"/>
              </a:buClr>
              <a:buSzPct val="100000"/>
              <a:buNone/>
              <a:defRPr sz="3000">
                <a:solidFill>
                  <a:srgbClr val="FFFFFF"/>
                </a:solidFill>
              </a:defRPr>
            </a:lvl8pPr>
            <a:lvl9pPr lvl="8" rtl="0">
              <a:spcBef>
                <a:spcPts val="0"/>
              </a:spcBef>
              <a:buClr>
                <a:srgbClr val="FFFFFF"/>
              </a:buClr>
              <a:buSzPct val="100000"/>
              <a:buNone/>
              <a:defRPr sz="3000">
                <a:solidFill>
                  <a:srgbClr val="FFFFFF"/>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Quote">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2822775" y="2882400"/>
            <a:ext cx="3498300" cy="1093200"/>
          </a:xfrm>
          <a:prstGeom prst="rect">
            <a:avLst/>
          </a:prstGeom>
        </p:spPr>
        <p:txBody>
          <a:bodyPr lIns="91425" tIns="91425" rIns="91425" bIns="91425" anchor="ctr" anchorCtr="0"/>
          <a:lstStyle>
            <a:lvl1pPr lvl="0" algn="ctr" rtl="0">
              <a:spcBef>
                <a:spcPts val="0"/>
              </a:spcBef>
              <a:buClr>
                <a:srgbClr val="3796BF"/>
              </a:buClr>
              <a:buSzPct val="100000"/>
              <a:buFont typeface="Oswald"/>
              <a:defRPr sz="2400">
                <a:solidFill>
                  <a:srgbClr val="3796BF"/>
                </a:solidFill>
                <a:latin typeface="Oswald"/>
                <a:ea typeface="Oswald"/>
                <a:cs typeface="Oswald"/>
                <a:sym typeface="Oswald"/>
              </a:defRPr>
            </a:lvl1pPr>
            <a:lvl2pPr lvl="1" algn="ctr" rtl="0">
              <a:spcBef>
                <a:spcPts val="0"/>
              </a:spcBef>
              <a:buClr>
                <a:srgbClr val="3796BF"/>
              </a:buClr>
              <a:buSzPct val="100000"/>
              <a:buFont typeface="Oswald"/>
              <a:defRPr sz="2400">
                <a:solidFill>
                  <a:srgbClr val="3796BF"/>
                </a:solidFill>
                <a:latin typeface="Oswald"/>
                <a:ea typeface="Oswald"/>
                <a:cs typeface="Oswald"/>
                <a:sym typeface="Oswald"/>
              </a:defRPr>
            </a:lvl2pPr>
            <a:lvl3pPr lvl="2" algn="ctr" rtl="0">
              <a:spcBef>
                <a:spcPts val="0"/>
              </a:spcBef>
              <a:buClr>
                <a:srgbClr val="3796BF"/>
              </a:buClr>
              <a:buSzPct val="100000"/>
              <a:buFont typeface="Oswald"/>
              <a:defRPr sz="2400">
                <a:solidFill>
                  <a:srgbClr val="3796BF"/>
                </a:solidFill>
                <a:latin typeface="Oswald"/>
                <a:ea typeface="Oswald"/>
                <a:cs typeface="Oswald"/>
                <a:sym typeface="Oswald"/>
              </a:defRPr>
            </a:lvl3pPr>
            <a:lvl4pPr lvl="3" algn="ctr" rtl="0">
              <a:spcBef>
                <a:spcPts val="0"/>
              </a:spcBef>
              <a:buClr>
                <a:srgbClr val="3796BF"/>
              </a:buClr>
              <a:buSzPct val="100000"/>
              <a:buFont typeface="Oswald"/>
              <a:defRPr sz="2400">
                <a:solidFill>
                  <a:srgbClr val="3796BF"/>
                </a:solidFill>
                <a:latin typeface="Oswald"/>
                <a:ea typeface="Oswald"/>
                <a:cs typeface="Oswald"/>
                <a:sym typeface="Oswald"/>
              </a:defRPr>
            </a:lvl4pPr>
            <a:lvl5pPr lvl="4" algn="ctr" rtl="0">
              <a:spcBef>
                <a:spcPts val="0"/>
              </a:spcBef>
              <a:buClr>
                <a:srgbClr val="3796BF"/>
              </a:buClr>
              <a:buSzPct val="100000"/>
              <a:buFont typeface="Oswald"/>
              <a:defRPr sz="2400">
                <a:solidFill>
                  <a:srgbClr val="3796BF"/>
                </a:solidFill>
                <a:latin typeface="Oswald"/>
                <a:ea typeface="Oswald"/>
                <a:cs typeface="Oswald"/>
                <a:sym typeface="Oswald"/>
              </a:defRPr>
            </a:lvl5pPr>
            <a:lvl6pPr lvl="5" algn="ctr" rtl="0">
              <a:spcBef>
                <a:spcPts val="0"/>
              </a:spcBef>
              <a:buClr>
                <a:srgbClr val="3796BF"/>
              </a:buClr>
              <a:buSzPct val="100000"/>
              <a:buFont typeface="Oswald"/>
              <a:defRPr sz="2400">
                <a:solidFill>
                  <a:srgbClr val="3796BF"/>
                </a:solidFill>
                <a:latin typeface="Oswald"/>
                <a:ea typeface="Oswald"/>
                <a:cs typeface="Oswald"/>
                <a:sym typeface="Oswald"/>
              </a:defRPr>
            </a:lvl6pPr>
            <a:lvl7pPr lvl="6" algn="ctr" rtl="0">
              <a:spcBef>
                <a:spcPts val="0"/>
              </a:spcBef>
              <a:buClr>
                <a:srgbClr val="3796BF"/>
              </a:buClr>
              <a:buSzPct val="100000"/>
              <a:buFont typeface="Oswald"/>
              <a:defRPr sz="2400">
                <a:solidFill>
                  <a:srgbClr val="3796BF"/>
                </a:solidFill>
                <a:latin typeface="Oswald"/>
                <a:ea typeface="Oswald"/>
                <a:cs typeface="Oswald"/>
                <a:sym typeface="Oswald"/>
              </a:defRPr>
            </a:lvl7pPr>
            <a:lvl8pPr lvl="7" algn="ctr" rtl="0">
              <a:spcBef>
                <a:spcPts val="0"/>
              </a:spcBef>
              <a:buClr>
                <a:srgbClr val="3796BF"/>
              </a:buClr>
              <a:buSzPct val="100000"/>
              <a:buFont typeface="Oswald"/>
              <a:defRPr sz="2400">
                <a:solidFill>
                  <a:srgbClr val="3796BF"/>
                </a:solidFill>
                <a:latin typeface="Oswald"/>
                <a:ea typeface="Oswald"/>
                <a:cs typeface="Oswald"/>
                <a:sym typeface="Oswald"/>
              </a:defRPr>
            </a:lvl8pPr>
            <a:lvl9pPr lvl="8" algn="ctr">
              <a:spcBef>
                <a:spcPts val="0"/>
              </a:spcBef>
              <a:buClr>
                <a:srgbClr val="3796BF"/>
              </a:buClr>
              <a:buSzPct val="100000"/>
              <a:buFont typeface="Oswald"/>
              <a:defRPr sz="2400">
                <a:solidFill>
                  <a:srgbClr val="3796BF"/>
                </a:solidFill>
                <a:latin typeface="Oswald"/>
                <a:ea typeface="Oswald"/>
                <a:cs typeface="Oswald"/>
                <a:sym typeface="Oswald"/>
              </a:defRPr>
            </a:lvl9pPr>
          </a:lstStyle>
          <a:p>
            <a:endParaRPr/>
          </a:p>
        </p:txBody>
      </p:sp>
      <p:grpSp>
        <p:nvGrpSpPr>
          <p:cNvPr id="146" name="Shape 146"/>
          <p:cNvGrpSpPr/>
          <p:nvPr/>
        </p:nvGrpSpPr>
        <p:grpSpPr>
          <a:xfrm>
            <a:off x="5609666" y="2914476"/>
            <a:ext cx="3534604" cy="4577050"/>
            <a:chOff x="6172200" y="2656117"/>
            <a:chExt cx="2971754" cy="2886150"/>
          </a:xfrm>
        </p:grpSpPr>
        <p:sp>
          <p:nvSpPr>
            <p:cNvPr id="147" name="Shape 147"/>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48" name="Shape 148"/>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49" name="Shape 149"/>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50" name="Shape 150"/>
            <p:cNvSpPr/>
            <p:nvPr/>
          </p:nvSpPr>
          <p:spPr>
            <a:xfrm rot="9208678" flipH="1">
              <a:off x="6287617" y="465770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51" name="Shape 151"/>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grpSp>
        <p:nvGrpSpPr>
          <p:cNvPr id="152" name="Shape 152"/>
          <p:cNvGrpSpPr/>
          <p:nvPr/>
        </p:nvGrpSpPr>
        <p:grpSpPr>
          <a:xfrm>
            <a:off x="-22" y="-432724"/>
            <a:ext cx="3068579" cy="2547834"/>
            <a:chOff x="-32" y="-215963"/>
            <a:chExt cx="2163561" cy="1347300"/>
          </a:xfrm>
        </p:grpSpPr>
        <p:sp>
          <p:nvSpPr>
            <p:cNvPr id="153" name="Shape 153"/>
            <p:cNvSpPr/>
            <p:nvPr/>
          </p:nvSpPr>
          <p:spPr>
            <a:xfrm rot="-1591408" flipH="1">
              <a:off x="1362168" y="-63166"/>
              <a:ext cx="205102" cy="509980"/>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54" name="Shape 154"/>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55" name="Shape 155"/>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56" name="Shape 156"/>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57" name="Shape 157"/>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58"/>
        <p:cNvGrpSpPr/>
        <p:nvPr/>
      </p:nvGrpSpPr>
      <p:grpSpPr>
        <a:xfrm>
          <a:off x="0" y="0"/>
          <a:ext cx="0" cy="0"/>
          <a:chOff x="0" y="0"/>
          <a:chExt cx="0" cy="0"/>
        </a:xfrm>
      </p:grpSpPr>
      <p:grpSp>
        <p:nvGrpSpPr>
          <p:cNvPr id="159" name="Shape 159"/>
          <p:cNvGrpSpPr/>
          <p:nvPr/>
        </p:nvGrpSpPr>
        <p:grpSpPr>
          <a:xfrm>
            <a:off x="6172200" y="3541490"/>
            <a:ext cx="2971754" cy="3848201"/>
            <a:chOff x="6172200" y="2656117"/>
            <a:chExt cx="2971754" cy="2886150"/>
          </a:xfrm>
        </p:grpSpPr>
        <p:sp>
          <p:nvSpPr>
            <p:cNvPr id="160" name="Shape 160"/>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61" name="Shape 161"/>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62" name="Shape 162"/>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63" name="Shape 163"/>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64" name="Shape 164"/>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65" name="Shape 165"/>
          <p:cNvGrpSpPr/>
          <p:nvPr/>
        </p:nvGrpSpPr>
        <p:grpSpPr>
          <a:xfrm>
            <a:off x="-32" y="-304035"/>
            <a:ext cx="2163561" cy="1796400"/>
            <a:chOff x="-32" y="-215963"/>
            <a:chExt cx="2163561" cy="1347300"/>
          </a:xfrm>
        </p:grpSpPr>
        <p:sp>
          <p:nvSpPr>
            <p:cNvPr id="166" name="Shape 166"/>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67" name="Shape 167"/>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68" name="Shape 168"/>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69" name="Shape 169"/>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70" name="Shape 170"/>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71" name="Shape 171"/>
          <p:cNvSpPr txBox="1">
            <a:spLocks noGrp="1"/>
          </p:cNvSpPr>
          <p:nvPr>
            <p:ph type="title"/>
          </p:nvPr>
        </p:nvSpPr>
        <p:spPr>
          <a:xfrm>
            <a:off x="1031425" y="1532966"/>
            <a:ext cx="5760300" cy="9075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72" name="Shape 172"/>
          <p:cNvSpPr txBox="1">
            <a:spLocks noGrp="1"/>
          </p:cNvSpPr>
          <p:nvPr>
            <p:ph type="body" idx="1"/>
          </p:nvPr>
        </p:nvSpPr>
        <p:spPr>
          <a:xfrm>
            <a:off x="1031425" y="2369500"/>
            <a:ext cx="5760300" cy="3361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585787" y="376237"/>
            <a:ext cx="7975600" cy="60801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200" b="0" i="0" u="none" strike="noStrike" cap="none">
                <a:solidFill>
                  <a:srgbClr val="000080"/>
                </a:solidFill>
                <a:latin typeface="Calibri"/>
                <a:ea typeface="Calibri"/>
                <a:cs typeface="Calibri"/>
                <a:sym typeface="Calibri"/>
              </a:defRPr>
            </a:lvl1pPr>
            <a:lvl2pPr marL="0" marR="0" lvl="1"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2pPr>
            <a:lvl3pPr marL="0" marR="0" lvl="2"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3pPr>
            <a:lvl4pPr marL="0" marR="0" lvl="3"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4pPr>
            <a:lvl5pPr marL="0" marR="0" lvl="4"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5pPr>
            <a:lvl6pPr marL="457173" marR="0" lvl="5" indent="-1267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6pPr>
            <a:lvl7pPr marL="914347" marR="0" lvl="6" indent="-12647"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7pPr>
            <a:lvl8pPr marL="1371520" marR="0" lvl="7" indent="-12619"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8pPr>
            <a:lvl9pPr marL="1828694" marR="0" lvl="8" indent="-1259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9pPr>
          </a:lstStyle>
          <a:p>
            <a:endParaRPr/>
          </a:p>
        </p:txBody>
      </p:sp>
      <p:sp>
        <p:nvSpPr>
          <p:cNvPr id="27" name="Shape 27"/>
          <p:cNvSpPr txBox="1">
            <a:spLocks noGrp="1"/>
          </p:cNvSpPr>
          <p:nvPr>
            <p:ph type="body" idx="1"/>
          </p:nvPr>
        </p:nvSpPr>
        <p:spPr>
          <a:xfrm>
            <a:off x="585787" y="1325562"/>
            <a:ext cx="3908424" cy="4589462"/>
          </a:xfrm>
          <a:prstGeom prst="rect">
            <a:avLst/>
          </a:prstGeom>
          <a:noFill/>
          <a:ln>
            <a:noFill/>
          </a:ln>
        </p:spPr>
        <p:txBody>
          <a:bodyPr lIns="91425" tIns="91425" rIns="91425" bIns="91425" anchor="t" anchorCtr="0"/>
          <a:lstStyle>
            <a:lvl1pPr marL="360363" marR="0" lvl="0" indent="-182563" algn="l" rtl="0">
              <a:spcBef>
                <a:spcPts val="1680"/>
              </a:spcBef>
              <a:spcAft>
                <a:spcPts val="0"/>
              </a:spcAft>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1pPr>
            <a:lvl2pPr marL="711200" marR="0" lvl="1" indent="-203200" algn="l" rtl="0">
              <a:spcBef>
                <a:spcPts val="480"/>
              </a:spcBef>
              <a:spcAft>
                <a:spcPts val="0"/>
              </a:spcAft>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2pPr>
            <a:lvl3pPr marL="1073150" marR="0" lvl="2" indent="-234950" algn="l" rtl="0">
              <a:spcBef>
                <a:spcPts val="4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3pPr>
            <a:lvl4pPr marL="1311275" marR="0" lvl="3" indent="-130175" algn="l" rtl="0">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4pPr>
            <a:lvl5pPr marL="1709738" marR="0" lvl="4" indent="-109538" algn="l" rtl="0">
              <a:spcBef>
                <a:spcPts val="45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5pPr>
            <a:lvl6pPr marL="2168400" marR="0" lvl="5" indent="-111000" algn="l" rtl="0">
              <a:spcBef>
                <a:spcPts val="450"/>
              </a:spcBef>
              <a:spcAft>
                <a:spcPts val="0"/>
              </a:spcAft>
              <a:buClr>
                <a:schemeClr val="dk1"/>
              </a:buClr>
              <a:buSzPct val="100000"/>
              <a:buFont typeface="Noto Sans Symbols"/>
              <a:buChar char="•"/>
              <a:defRPr sz="1800" b="0" i="0" u="none" strike="noStrike" cap="none">
                <a:solidFill>
                  <a:schemeClr val="dk1"/>
                </a:solidFill>
                <a:latin typeface="Arial"/>
                <a:ea typeface="Arial"/>
                <a:cs typeface="Arial"/>
                <a:sym typeface="Arial"/>
              </a:defRPr>
            </a:lvl6pPr>
            <a:lvl7pPr marL="2625573" marR="0" lvl="6" indent="-110973" algn="l" rtl="0">
              <a:spcBef>
                <a:spcPts val="450"/>
              </a:spcBef>
              <a:spcAft>
                <a:spcPts val="0"/>
              </a:spcAft>
              <a:buClr>
                <a:schemeClr val="dk1"/>
              </a:buClr>
              <a:buSzPct val="100000"/>
              <a:buFont typeface="Noto Sans Symbols"/>
              <a:buChar char="•"/>
              <a:defRPr sz="1800" b="0" i="0" u="none" strike="noStrike" cap="none">
                <a:solidFill>
                  <a:schemeClr val="dk1"/>
                </a:solidFill>
                <a:latin typeface="Arial"/>
                <a:ea typeface="Arial"/>
                <a:cs typeface="Arial"/>
                <a:sym typeface="Arial"/>
              </a:defRPr>
            </a:lvl7pPr>
            <a:lvl8pPr marL="3082747" marR="0" lvl="7" indent="-110946" algn="l" rtl="0">
              <a:spcBef>
                <a:spcPts val="450"/>
              </a:spcBef>
              <a:spcAft>
                <a:spcPts val="0"/>
              </a:spcAft>
              <a:buClr>
                <a:schemeClr val="dk1"/>
              </a:buClr>
              <a:buSzPct val="100000"/>
              <a:buFont typeface="Noto Sans Symbols"/>
              <a:buChar char="•"/>
              <a:defRPr sz="1800" b="0" i="0" u="none" strike="noStrike" cap="none">
                <a:solidFill>
                  <a:schemeClr val="dk1"/>
                </a:solidFill>
                <a:latin typeface="Arial"/>
                <a:ea typeface="Arial"/>
                <a:cs typeface="Arial"/>
                <a:sym typeface="Arial"/>
              </a:defRPr>
            </a:lvl8pPr>
            <a:lvl9pPr marL="3539920" marR="0" lvl="8" indent="-110919" algn="l" rtl="0">
              <a:spcBef>
                <a:spcPts val="450"/>
              </a:spcBef>
              <a:spcAft>
                <a:spcPts val="0"/>
              </a:spcAft>
              <a:buClr>
                <a:schemeClr val="dk1"/>
              </a:buClr>
              <a:buSzPct val="1000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body" idx="2"/>
          </p:nvPr>
        </p:nvSpPr>
        <p:spPr>
          <a:xfrm>
            <a:off x="4646612" y="1325562"/>
            <a:ext cx="3910012" cy="4589462"/>
          </a:xfrm>
          <a:prstGeom prst="rect">
            <a:avLst/>
          </a:prstGeom>
          <a:noFill/>
          <a:ln>
            <a:noFill/>
          </a:ln>
        </p:spPr>
        <p:txBody>
          <a:bodyPr lIns="91425" tIns="91425" rIns="91425" bIns="91425" anchor="t" anchorCtr="0"/>
          <a:lstStyle>
            <a:lvl1pPr marL="360363" marR="0" lvl="0" indent="-182563" algn="l" rtl="0">
              <a:spcBef>
                <a:spcPts val="1680"/>
              </a:spcBef>
              <a:spcAft>
                <a:spcPts val="0"/>
              </a:spcAft>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1pPr>
            <a:lvl2pPr marL="711200" marR="0" lvl="1" indent="-203200" algn="l" rtl="0">
              <a:spcBef>
                <a:spcPts val="480"/>
              </a:spcBef>
              <a:spcAft>
                <a:spcPts val="0"/>
              </a:spcAft>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2pPr>
            <a:lvl3pPr marL="1073150" marR="0" lvl="2" indent="-234950" algn="l" rtl="0">
              <a:spcBef>
                <a:spcPts val="400"/>
              </a:spcBef>
              <a:spcAft>
                <a:spcPts val="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3pPr>
            <a:lvl4pPr marL="1311275" marR="0" lvl="3" indent="-130175" algn="l" rtl="0">
              <a:spcBef>
                <a:spcPts val="36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4pPr>
            <a:lvl5pPr marL="1709738" marR="0" lvl="4" indent="-109538" algn="l" rtl="0">
              <a:spcBef>
                <a:spcPts val="450"/>
              </a:spcBef>
              <a:spcAft>
                <a:spcPts val="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5pPr>
            <a:lvl6pPr marL="2168400" marR="0" lvl="5" indent="-111000" algn="l" rtl="0">
              <a:spcBef>
                <a:spcPts val="450"/>
              </a:spcBef>
              <a:spcAft>
                <a:spcPts val="0"/>
              </a:spcAft>
              <a:buClr>
                <a:schemeClr val="dk1"/>
              </a:buClr>
              <a:buSzPct val="100000"/>
              <a:buFont typeface="Noto Sans Symbols"/>
              <a:buChar char="•"/>
              <a:defRPr sz="1800" b="0" i="0" u="none" strike="noStrike" cap="none">
                <a:solidFill>
                  <a:schemeClr val="dk1"/>
                </a:solidFill>
                <a:latin typeface="Arial"/>
                <a:ea typeface="Arial"/>
                <a:cs typeface="Arial"/>
                <a:sym typeface="Arial"/>
              </a:defRPr>
            </a:lvl6pPr>
            <a:lvl7pPr marL="2625573" marR="0" lvl="6" indent="-110973" algn="l" rtl="0">
              <a:spcBef>
                <a:spcPts val="450"/>
              </a:spcBef>
              <a:spcAft>
                <a:spcPts val="0"/>
              </a:spcAft>
              <a:buClr>
                <a:schemeClr val="dk1"/>
              </a:buClr>
              <a:buSzPct val="100000"/>
              <a:buFont typeface="Noto Sans Symbols"/>
              <a:buChar char="•"/>
              <a:defRPr sz="1800" b="0" i="0" u="none" strike="noStrike" cap="none">
                <a:solidFill>
                  <a:schemeClr val="dk1"/>
                </a:solidFill>
                <a:latin typeface="Arial"/>
                <a:ea typeface="Arial"/>
                <a:cs typeface="Arial"/>
                <a:sym typeface="Arial"/>
              </a:defRPr>
            </a:lvl7pPr>
            <a:lvl8pPr marL="3082747" marR="0" lvl="7" indent="-110946" algn="l" rtl="0">
              <a:spcBef>
                <a:spcPts val="450"/>
              </a:spcBef>
              <a:spcAft>
                <a:spcPts val="0"/>
              </a:spcAft>
              <a:buClr>
                <a:schemeClr val="dk1"/>
              </a:buClr>
              <a:buSzPct val="100000"/>
              <a:buFont typeface="Noto Sans Symbols"/>
              <a:buChar char="•"/>
              <a:defRPr sz="1800" b="0" i="0" u="none" strike="noStrike" cap="none">
                <a:solidFill>
                  <a:schemeClr val="dk1"/>
                </a:solidFill>
                <a:latin typeface="Arial"/>
                <a:ea typeface="Arial"/>
                <a:cs typeface="Arial"/>
                <a:sym typeface="Arial"/>
              </a:defRPr>
            </a:lvl8pPr>
            <a:lvl9pPr marL="3539920" marR="0" lvl="8" indent="-110919" algn="l" rtl="0">
              <a:spcBef>
                <a:spcPts val="450"/>
              </a:spcBef>
              <a:spcAft>
                <a:spcPts val="0"/>
              </a:spcAft>
              <a:buClr>
                <a:schemeClr val="dk1"/>
              </a:buClr>
              <a:buSzPct val="100000"/>
              <a:buFont typeface="Noto Sans Symbols"/>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73"/>
        <p:cNvGrpSpPr/>
        <p:nvPr/>
      </p:nvGrpSpPr>
      <p:grpSpPr>
        <a:xfrm>
          <a:off x="0" y="0"/>
          <a:ext cx="0" cy="0"/>
          <a:chOff x="0" y="0"/>
          <a:chExt cx="0" cy="0"/>
        </a:xfrm>
      </p:grpSpPr>
      <p:grpSp>
        <p:nvGrpSpPr>
          <p:cNvPr id="174" name="Shape 174"/>
          <p:cNvGrpSpPr/>
          <p:nvPr/>
        </p:nvGrpSpPr>
        <p:grpSpPr>
          <a:xfrm>
            <a:off x="6172200" y="3541490"/>
            <a:ext cx="2971754" cy="3848201"/>
            <a:chOff x="6172200" y="2656117"/>
            <a:chExt cx="2971754" cy="2886150"/>
          </a:xfrm>
        </p:grpSpPr>
        <p:sp>
          <p:nvSpPr>
            <p:cNvPr id="175" name="Shape 175"/>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76" name="Shape 176"/>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77" name="Shape 177"/>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78" name="Shape 178"/>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79" name="Shape 179"/>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80" name="Shape 180"/>
          <p:cNvGrpSpPr/>
          <p:nvPr/>
        </p:nvGrpSpPr>
        <p:grpSpPr>
          <a:xfrm>
            <a:off x="-32" y="-304035"/>
            <a:ext cx="2163561" cy="1796400"/>
            <a:chOff x="-32" y="-215963"/>
            <a:chExt cx="2163561" cy="1347300"/>
          </a:xfrm>
        </p:grpSpPr>
        <p:sp>
          <p:nvSpPr>
            <p:cNvPr id="181" name="Shape 181"/>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82" name="Shape 182"/>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83" name="Shape 183"/>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84" name="Shape 184"/>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85" name="Shape 185"/>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86" name="Shape 186"/>
          <p:cNvSpPr txBox="1">
            <a:spLocks noGrp="1"/>
          </p:cNvSpPr>
          <p:nvPr>
            <p:ph type="title"/>
          </p:nvPr>
        </p:nvSpPr>
        <p:spPr>
          <a:xfrm>
            <a:off x="1031425" y="1532966"/>
            <a:ext cx="5760300" cy="9075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7" name="Shape 187"/>
          <p:cNvSpPr txBox="1">
            <a:spLocks noGrp="1"/>
          </p:cNvSpPr>
          <p:nvPr>
            <p:ph type="body" idx="1"/>
          </p:nvPr>
        </p:nvSpPr>
        <p:spPr>
          <a:xfrm>
            <a:off x="1031425" y="2481166"/>
            <a:ext cx="2796000" cy="4086399"/>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188" name="Shape 188"/>
          <p:cNvSpPr txBox="1">
            <a:spLocks noGrp="1"/>
          </p:cNvSpPr>
          <p:nvPr>
            <p:ph type="body" idx="2"/>
          </p:nvPr>
        </p:nvSpPr>
        <p:spPr>
          <a:xfrm>
            <a:off x="3995772" y="2481166"/>
            <a:ext cx="2796000" cy="4086399"/>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189"/>
        <p:cNvGrpSpPr/>
        <p:nvPr/>
      </p:nvGrpSpPr>
      <p:grpSpPr>
        <a:xfrm>
          <a:off x="0" y="0"/>
          <a:ext cx="0" cy="0"/>
          <a:chOff x="0" y="0"/>
          <a:chExt cx="0" cy="0"/>
        </a:xfrm>
      </p:grpSpPr>
      <p:grpSp>
        <p:nvGrpSpPr>
          <p:cNvPr id="190" name="Shape 190"/>
          <p:cNvGrpSpPr/>
          <p:nvPr/>
        </p:nvGrpSpPr>
        <p:grpSpPr>
          <a:xfrm>
            <a:off x="6791633" y="4242099"/>
            <a:ext cx="2352143" cy="3045851"/>
            <a:chOff x="6172200" y="2656117"/>
            <a:chExt cx="2971754" cy="2886150"/>
          </a:xfrm>
        </p:grpSpPr>
        <p:sp>
          <p:nvSpPr>
            <p:cNvPr id="191" name="Shape 191"/>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92" name="Shape 192"/>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93" name="Shape 193"/>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94" name="Shape 194"/>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95" name="Shape 195"/>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96" name="Shape 196"/>
          <p:cNvGrpSpPr/>
          <p:nvPr/>
        </p:nvGrpSpPr>
        <p:grpSpPr>
          <a:xfrm>
            <a:off x="-32" y="-304035"/>
            <a:ext cx="2163561" cy="1796400"/>
            <a:chOff x="-32" y="-215963"/>
            <a:chExt cx="2163561" cy="1347300"/>
          </a:xfrm>
        </p:grpSpPr>
        <p:sp>
          <p:nvSpPr>
            <p:cNvPr id="197" name="Shape 197"/>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98" name="Shape 198"/>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99" name="Shape 199"/>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00" name="Shape 200"/>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201" name="Shape 201"/>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202" name="Shape 202"/>
          <p:cNvSpPr txBox="1">
            <a:spLocks noGrp="1"/>
          </p:cNvSpPr>
          <p:nvPr>
            <p:ph type="title"/>
          </p:nvPr>
        </p:nvSpPr>
        <p:spPr>
          <a:xfrm>
            <a:off x="1031425" y="1532966"/>
            <a:ext cx="6321000" cy="9075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03" name="Shape 203"/>
          <p:cNvSpPr txBox="1">
            <a:spLocks noGrp="1"/>
          </p:cNvSpPr>
          <p:nvPr>
            <p:ph type="body" idx="1"/>
          </p:nvPr>
        </p:nvSpPr>
        <p:spPr>
          <a:xfrm>
            <a:off x="1031425" y="2440566"/>
            <a:ext cx="2037600" cy="4127199"/>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204" name="Shape 204"/>
          <p:cNvSpPr txBox="1">
            <a:spLocks noGrp="1"/>
          </p:cNvSpPr>
          <p:nvPr>
            <p:ph type="body" idx="2"/>
          </p:nvPr>
        </p:nvSpPr>
        <p:spPr>
          <a:xfrm>
            <a:off x="3173274" y="2440566"/>
            <a:ext cx="2037600" cy="4127199"/>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205" name="Shape 205"/>
          <p:cNvSpPr txBox="1">
            <a:spLocks noGrp="1"/>
          </p:cNvSpPr>
          <p:nvPr>
            <p:ph type="body" idx="3"/>
          </p:nvPr>
        </p:nvSpPr>
        <p:spPr>
          <a:xfrm>
            <a:off x="5315124" y="2440566"/>
            <a:ext cx="2037599" cy="4127199"/>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06"/>
        <p:cNvGrpSpPr/>
        <p:nvPr/>
      </p:nvGrpSpPr>
      <p:grpSpPr>
        <a:xfrm>
          <a:off x="0" y="0"/>
          <a:ext cx="0" cy="0"/>
          <a:chOff x="0" y="0"/>
          <a:chExt cx="0" cy="0"/>
        </a:xfrm>
      </p:grpSpPr>
      <p:grpSp>
        <p:nvGrpSpPr>
          <p:cNvPr id="207" name="Shape 207"/>
          <p:cNvGrpSpPr/>
          <p:nvPr/>
        </p:nvGrpSpPr>
        <p:grpSpPr>
          <a:xfrm>
            <a:off x="6172200" y="3541490"/>
            <a:ext cx="2971754" cy="3848201"/>
            <a:chOff x="6172200" y="2656117"/>
            <a:chExt cx="2971754" cy="2886150"/>
          </a:xfrm>
        </p:grpSpPr>
        <p:sp>
          <p:nvSpPr>
            <p:cNvPr id="208" name="Shape 208"/>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209" name="Shape 209"/>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10" name="Shape 210"/>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211" name="Shape 211"/>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212" name="Shape 212"/>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213" name="Shape 213"/>
          <p:cNvGrpSpPr/>
          <p:nvPr/>
        </p:nvGrpSpPr>
        <p:grpSpPr>
          <a:xfrm>
            <a:off x="-32" y="-304035"/>
            <a:ext cx="2163561" cy="1796400"/>
            <a:chOff x="-32" y="-215963"/>
            <a:chExt cx="2163561" cy="1347300"/>
          </a:xfrm>
        </p:grpSpPr>
        <p:sp>
          <p:nvSpPr>
            <p:cNvPr id="214" name="Shape 214"/>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215" name="Shape 215"/>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216" name="Shape 216"/>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17" name="Shape 217"/>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218" name="Shape 218"/>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219" name="Shape 219"/>
          <p:cNvSpPr txBox="1">
            <a:spLocks noGrp="1"/>
          </p:cNvSpPr>
          <p:nvPr>
            <p:ph type="title"/>
          </p:nvPr>
        </p:nvSpPr>
        <p:spPr>
          <a:xfrm>
            <a:off x="1031425" y="1532966"/>
            <a:ext cx="5760300" cy="9075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aption">
    <p:spTree>
      <p:nvGrpSpPr>
        <p:cNvPr id="1" name="Shape 220"/>
        <p:cNvGrpSpPr/>
        <p:nvPr/>
      </p:nvGrpSpPr>
      <p:grpSpPr>
        <a:xfrm>
          <a:off x="0" y="0"/>
          <a:ext cx="0" cy="0"/>
          <a:chOff x="0" y="0"/>
          <a:chExt cx="0" cy="0"/>
        </a:xfrm>
      </p:grpSpPr>
      <p:grpSp>
        <p:nvGrpSpPr>
          <p:cNvPr id="221" name="Shape 221"/>
          <p:cNvGrpSpPr/>
          <p:nvPr/>
        </p:nvGrpSpPr>
        <p:grpSpPr>
          <a:xfrm>
            <a:off x="-32" y="-304035"/>
            <a:ext cx="2163561" cy="1796400"/>
            <a:chOff x="-32" y="-215963"/>
            <a:chExt cx="2163561" cy="1347300"/>
          </a:xfrm>
        </p:grpSpPr>
        <p:sp>
          <p:nvSpPr>
            <p:cNvPr id="222" name="Shape 222"/>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223" name="Shape 223"/>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224" name="Shape 224"/>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25" name="Shape 225"/>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226" name="Shape 226"/>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227" name="Shape 227"/>
          <p:cNvSpPr txBox="1">
            <a:spLocks noGrp="1"/>
          </p:cNvSpPr>
          <p:nvPr>
            <p:ph type="body" idx="1"/>
          </p:nvPr>
        </p:nvSpPr>
        <p:spPr>
          <a:xfrm>
            <a:off x="1097775" y="5367066"/>
            <a:ext cx="6948600" cy="692800"/>
          </a:xfrm>
          <a:prstGeom prst="rect">
            <a:avLst/>
          </a:prstGeom>
        </p:spPr>
        <p:txBody>
          <a:bodyPr lIns="91425" tIns="91425" rIns="91425" bIns="91425" anchor="t" anchorCtr="0"/>
          <a:lstStyle>
            <a:lvl1pPr lvl="0">
              <a:spcBef>
                <a:spcPts val="360"/>
              </a:spcBef>
              <a:buSzPct val="100000"/>
              <a:buNone/>
              <a:defRPr sz="1800"/>
            </a:lvl1pPr>
          </a:lstStyle>
          <a:p>
            <a:endParaRPr/>
          </a:p>
        </p:txBody>
      </p:sp>
      <p:grpSp>
        <p:nvGrpSpPr>
          <p:cNvPr id="228" name="Shape 228"/>
          <p:cNvGrpSpPr/>
          <p:nvPr/>
        </p:nvGrpSpPr>
        <p:grpSpPr>
          <a:xfrm>
            <a:off x="6791633" y="4242099"/>
            <a:ext cx="2352143" cy="3045851"/>
            <a:chOff x="6172200" y="2656117"/>
            <a:chExt cx="2971754" cy="2886150"/>
          </a:xfrm>
        </p:grpSpPr>
        <p:sp>
          <p:nvSpPr>
            <p:cNvPr id="229" name="Shape 229"/>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230" name="Shape 230"/>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31" name="Shape 231"/>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232" name="Shape 232"/>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233" name="Shape 233"/>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4"/>
        <p:cNvGrpSpPr/>
        <p:nvPr/>
      </p:nvGrpSpPr>
      <p:grpSpPr>
        <a:xfrm>
          <a:off x="0" y="0"/>
          <a:ext cx="0" cy="0"/>
          <a:chOff x="0" y="0"/>
          <a:chExt cx="0" cy="0"/>
        </a:xfrm>
      </p:grpSpPr>
      <p:grpSp>
        <p:nvGrpSpPr>
          <p:cNvPr id="235" name="Shape 235"/>
          <p:cNvGrpSpPr/>
          <p:nvPr/>
        </p:nvGrpSpPr>
        <p:grpSpPr>
          <a:xfrm>
            <a:off x="6172200" y="3541490"/>
            <a:ext cx="2971754" cy="3848201"/>
            <a:chOff x="6172200" y="2656117"/>
            <a:chExt cx="2971754" cy="2886150"/>
          </a:xfrm>
        </p:grpSpPr>
        <p:sp>
          <p:nvSpPr>
            <p:cNvPr id="236" name="Shape 236"/>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237" name="Shape 237"/>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38" name="Shape 238"/>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239" name="Shape 239"/>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240" name="Shape 240"/>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241" name="Shape 241"/>
          <p:cNvGrpSpPr/>
          <p:nvPr/>
        </p:nvGrpSpPr>
        <p:grpSpPr>
          <a:xfrm>
            <a:off x="-32" y="-304035"/>
            <a:ext cx="2163561" cy="1796400"/>
            <a:chOff x="-32" y="-215963"/>
            <a:chExt cx="2163561" cy="1347300"/>
          </a:xfrm>
        </p:grpSpPr>
        <p:sp>
          <p:nvSpPr>
            <p:cNvPr id="242" name="Shape 242"/>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243" name="Shape 243"/>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244" name="Shape 244"/>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45" name="Shape 245"/>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246" name="Shape 246"/>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ransparent Shapes">
    <p:spTree>
      <p:nvGrpSpPr>
        <p:cNvPr id="1" name="Shape 247"/>
        <p:cNvGrpSpPr/>
        <p:nvPr/>
      </p:nvGrpSpPr>
      <p:grpSpPr>
        <a:xfrm>
          <a:off x="0" y="0"/>
          <a:ext cx="0" cy="0"/>
          <a:chOff x="0" y="0"/>
          <a:chExt cx="0" cy="0"/>
        </a:xfrm>
      </p:grpSpPr>
      <p:grpSp>
        <p:nvGrpSpPr>
          <p:cNvPr id="248" name="Shape 248"/>
          <p:cNvGrpSpPr/>
          <p:nvPr/>
        </p:nvGrpSpPr>
        <p:grpSpPr>
          <a:xfrm>
            <a:off x="6172200" y="3541490"/>
            <a:ext cx="2971754" cy="3848201"/>
            <a:chOff x="6172200" y="2656117"/>
            <a:chExt cx="2971754" cy="2886150"/>
          </a:xfrm>
        </p:grpSpPr>
        <p:sp>
          <p:nvSpPr>
            <p:cNvPr id="249" name="Shape 249"/>
            <p:cNvSpPr/>
            <p:nvPr/>
          </p:nvSpPr>
          <p:spPr>
            <a:xfrm rot="9208626" flipH="1">
              <a:off x="6704903" y="4110434"/>
              <a:ext cx="484232" cy="1204006"/>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250" name="Shape 250"/>
            <p:cNvSpPr/>
            <p:nvPr/>
          </p:nvSpPr>
          <p:spPr>
            <a:xfrm rot="9208633" flipH="1">
              <a:off x="7804300" y="3279012"/>
              <a:ext cx="877623" cy="2182136"/>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251" name="Shape 251"/>
            <p:cNvSpPr/>
            <p:nvPr/>
          </p:nvSpPr>
          <p:spPr>
            <a:xfrm rot="9208606" flipH="1">
              <a:off x="7481789" y="4276912"/>
              <a:ext cx="408796" cy="1016449"/>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252" name="Shape 252"/>
            <p:cNvSpPr/>
            <p:nvPr/>
          </p:nvSpPr>
          <p:spPr>
            <a:xfrm rot="9208678" flipH="1">
              <a:off x="6287617" y="4657701"/>
              <a:ext cx="229659" cy="571018"/>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253" name="Shape 253"/>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254" name="Shape 254"/>
          <p:cNvGrpSpPr/>
          <p:nvPr/>
        </p:nvGrpSpPr>
        <p:grpSpPr>
          <a:xfrm>
            <a:off x="-32" y="-304035"/>
            <a:ext cx="2163561" cy="1796400"/>
            <a:chOff x="-32" y="-215963"/>
            <a:chExt cx="2163561" cy="1347300"/>
          </a:xfrm>
        </p:grpSpPr>
        <p:sp>
          <p:nvSpPr>
            <p:cNvPr id="255" name="Shape 255"/>
            <p:cNvSpPr/>
            <p:nvPr/>
          </p:nvSpPr>
          <p:spPr>
            <a:xfrm rot="-1591408" flipH="1">
              <a:off x="1362168" y="-63166"/>
              <a:ext cx="205102" cy="509980"/>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256" name="Shape 256"/>
            <p:cNvSpPr/>
            <p:nvPr/>
          </p:nvSpPr>
          <p:spPr>
            <a:xfrm rot="-1591371" flipH="1">
              <a:off x="239462" y="-151890"/>
              <a:ext cx="434753" cy="1080979"/>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257" name="Shape 257"/>
            <p:cNvSpPr/>
            <p:nvPr/>
          </p:nvSpPr>
          <p:spPr>
            <a:xfrm rot="-1591339" flipH="1">
              <a:off x="892400" y="-169346"/>
              <a:ext cx="504373" cy="1254067"/>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258" name="Shape 258"/>
            <p:cNvSpPr/>
            <p:nvPr/>
          </p:nvSpPr>
          <p:spPr>
            <a:xfrm rot="-1591322" flipH="1">
              <a:off x="1818452" y="-76291"/>
              <a:ext cx="229659" cy="571018"/>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259" name="Shape 259"/>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p:bg>
      <p:bgPr>
        <a:solidFill>
          <a:srgbClr val="4BB5D9"/>
        </a:solidFill>
        <a:effectLst/>
      </p:bgPr>
    </p:bg>
    <p:spTree>
      <p:nvGrpSpPr>
        <p:cNvPr id="1" name="Shape 264"/>
        <p:cNvGrpSpPr/>
        <p:nvPr/>
      </p:nvGrpSpPr>
      <p:grpSpPr>
        <a:xfrm>
          <a:off x="0" y="0"/>
          <a:ext cx="0" cy="0"/>
          <a:chOff x="0" y="0"/>
          <a:chExt cx="0" cy="0"/>
        </a:xfrm>
      </p:grpSpPr>
      <p:grpSp>
        <p:nvGrpSpPr>
          <p:cNvPr id="265" name="Shape 265"/>
          <p:cNvGrpSpPr/>
          <p:nvPr/>
        </p:nvGrpSpPr>
        <p:grpSpPr>
          <a:xfrm>
            <a:off x="5609666" y="2914476"/>
            <a:ext cx="3534604" cy="4577050"/>
            <a:chOff x="6172200" y="2656117"/>
            <a:chExt cx="2971754" cy="2886150"/>
          </a:xfrm>
        </p:grpSpPr>
        <p:sp>
          <p:nvSpPr>
            <p:cNvPr id="266" name="Shape 266"/>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67" name="Shape 267"/>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268" name="Shape 268"/>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269" name="Shape 269"/>
            <p:cNvSpPr/>
            <p:nvPr/>
          </p:nvSpPr>
          <p:spPr>
            <a:xfrm rot="9208678" flipH="1">
              <a:off x="6287617" y="4657701"/>
              <a:ext cx="229659" cy="571018"/>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70" name="Shape 270"/>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271" name="Shape 271"/>
          <p:cNvGrpSpPr/>
          <p:nvPr/>
        </p:nvGrpSpPr>
        <p:grpSpPr>
          <a:xfrm>
            <a:off x="-22" y="-432724"/>
            <a:ext cx="3068579" cy="2547834"/>
            <a:chOff x="-32" y="-215963"/>
            <a:chExt cx="2163561" cy="1347300"/>
          </a:xfrm>
        </p:grpSpPr>
        <p:sp>
          <p:nvSpPr>
            <p:cNvPr id="272" name="Shape 272"/>
            <p:cNvSpPr/>
            <p:nvPr/>
          </p:nvSpPr>
          <p:spPr>
            <a:xfrm rot="-1591408" flipH="1">
              <a:off x="1362168" y="-63166"/>
              <a:ext cx="205102" cy="509980"/>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73" name="Shape 273"/>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274" name="Shape 274"/>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275" name="Shape 275"/>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76" name="Shape 276"/>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277" name="Shape 277"/>
          <p:cNvSpPr txBox="1">
            <a:spLocks noGrp="1"/>
          </p:cNvSpPr>
          <p:nvPr>
            <p:ph type="ctrTitle"/>
          </p:nvPr>
        </p:nvSpPr>
        <p:spPr>
          <a:xfrm>
            <a:off x="685800" y="3671766"/>
            <a:ext cx="5671500" cy="1546400"/>
          </a:xfrm>
          <a:prstGeom prst="rect">
            <a:avLst/>
          </a:prstGeom>
        </p:spPr>
        <p:txBody>
          <a:bodyPr lIns="91425" tIns="91425" rIns="91425" bIns="91425" anchor="b" anchorCtr="0"/>
          <a:lstStyle>
            <a:lvl1pPr lvl="0">
              <a:spcBef>
                <a:spcPts val="0"/>
              </a:spcBef>
              <a:buClr>
                <a:srgbClr val="FFFFFF"/>
              </a:buClr>
              <a:buSzPct val="100000"/>
              <a:defRPr sz="5000">
                <a:solidFill>
                  <a:srgbClr val="FFFFFF"/>
                </a:solidFill>
              </a:defRPr>
            </a:lvl1pPr>
            <a:lvl2pPr lvl="1">
              <a:spcBef>
                <a:spcPts val="0"/>
              </a:spcBef>
              <a:buClr>
                <a:srgbClr val="FFFFFF"/>
              </a:buClr>
              <a:buSzPct val="100000"/>
              <a:defRPr sz="5000">
                <a:solidFill>
                  <a:srgbClr val="FFFFFF"/>
                </a:solidFill>
              </a:defRPr>
            </a:lvl2pPr>
            <a:lvl3pPr lvl="2">
              <a:spcBef>
                <a:spcPts val="0"/>
              </a:spcBef>
              <a:buClr>
                <a:srgbClr val="FFFFFF"/>
              </a:buClr>
              <a:buSzPct val="100000"/>
              <a:defRPr sz="5000">
                <a:solidFill>
                  <a:srgbClr val="FFFFFF"/>
                </a:solidFill>
              </a:defRPr>
            </a:lvl3pPr>
            <a:lvl4pPr lvl="3">
              <a:spcBef>
                <a:spcPts val="0"/>
              </a:spcBef>
              <a:buClr>
                <a:srgbClr val="FFFFFF"/>
              </a:buClr>
              <a:buSzPct val="100000"/>
              <a:defRPr sz="5000">
                <a:solidFill>
                  <a:srgbClr val="FFFFFF"/>
                </a:solidFill>
              </a:defRPr>
            </a:lvl4pPr>
            <a:lvl5pPr lvl="4">
              <a:spcBef>
                <a:spcPts val="0"/>
              </a:spcBef>
              <a:buClr>
                <a:srgbClr val="FFFFFF"/>
              </a:buClr>
              <a:buSzPct val="100000"/>
              <a:defRPr sz="5000">
                <a:solidFill>
                  <a:srgbClr val="FFFFFF"/>
                </a:solidFill>
              </a:defRPr>
            </a:lvl5pPr>
            <a:lvl6pPr lvl="5">
              <a:spcBef>
                <a:spcPts val="0"/>
              </a:spcBef>
              <a:buClr>
                <a:srgbClr val="FFFFFF"/>
              </a:buClr>
              <a:buSzPct val="100000"/>
              <a:defRPr sz="5000">
                <a:solidFill>
                  <a:srgbClr val="FFFFFF"/>
                </a:solidFill>
              </a:defRPr>
            </a:lvl6pPr>
            <a:lvl7pPr lvl="6">
              <a:spcBef>
                <a:spcPts val="0"/>
              </a:spcBef>
              <a:buClr>
                <a:srgbClr val="FFFFFF"/>
              </a:buClr>
              <a:buSzPct val="100000"/>
              <a:defRPr sz="5000">
                <a:solidFill>
                  <a:srgbClr val="FFFFFF"/>
                </a:solidFill>
              </a:defRPr>
            </a:lvl7pPr>
            <a:lvl8pPr lvl="7">
              <a:spcBef>
                <a:spcPts val="0"/>
              </a:spcBef>
              <a:buClr>
                <a:srgbClr val="FFFFFF"/>
              </a:buClr>
              <a:buSzPct val="100000"/>
              <a:defRPr sz="5000">
                <a:solidFill>
                  <a:srgbClr val="FFFFFF"/>
                </a:solidFill>
              </a:defRPr>
            </a:lvl8pPr>
            <a:lvl9pPr lvl="8">
              <a:spcBef>
                <a:spcPts val="0"/>
              </a:spcBef>
              <a:buClr>
                <a:srgbClr val="FFFFFF"/>
              </a:buClr>
              <a:buSzPct val="100000"/>
              <a:defRPr sz="5000">
                <a:solidFill>
                  <a:srgbClr val="FFFFFF"/>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ubtitle">
    <p:bg>
      <p:bgPr>
        <a:solidFill>
          <a:srgbClr val="FF9900"/>
        </a:solidFill>
        <a:effectLst/>
      </p:bgPr>
    </p:bg>
    <p:spTree>
      <p:nvGrpSpPr>
        <p:cNvPr id="1" name="Shape 278"/>
        <p:cNvGrpSpPr/>
        <p:nvPr/>
      </p:nvGrpSpPr>
      <p:grpSpPr>
        <a:xfrm>
          <a:off x="0" y="0"/>
          <a:ext cx="0" cy="0"/>
          <a:chOff x="0" y="0"/>
          <a:chExt cx="0" cy="0"/>
        </a:xfrm>
      </p:grpSpPr>
      <p:grpSp>
        <p:nvGrpSpPr>
          <p:cNvPr id="279" name="Shape 279"/>
          <p:cNvGrpSpPr/>
          <p:nvPr/>
        </p:nvGrpSpPr>
        <p:grpSpPr>
          <a:xfrm>
            <a:off x="6172200" y="3541490"/>
            <a:ext cx="2971754" cy="3848201"/>
            <a:chOff x="6172200" y="2656117"/>
            <a:chExt cx="2971754" cy="2886150"/>
          </a:xfrm>
        </p:grpSpPr>
        <p:sp>
          <p:nvSpPr>
            <p:cNvPr id="280" name="Shape 280"/>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81" name="Shape 281"/>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282" name="Shape 282"/>
            <p:cNvSpPr/>
            <p:nvPr/>
          </p:nvSpPr>
          <p:spPr>
            <a:xfrm rot="9208606" flipH="1">
              <a:off x="7481789" y="4276912"/>
              <a:ext cx="408796" cy="1016449"/>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283" name="Shape 283"/>
            <p:cNvSpPr/>
            <p:nvPr/>
          </p:nvSpPr>
          <p:spPr>
            <a:xfrm rot="9208678" flipH="1">
              <a:off x="6287617" y="4657701"/>
              <a:ext cx="229659" cy="571018"/>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84" name="Shape 284"/>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285" name="Shape 285"/>
          <p:cNvGrpSpPr/>
          <p:nvPr/>
        </p:nvGrpSpPr>
        <p:grpSpPr>
          <a:xfrm>
            <a:off x="-32" y="-304035"/>
            <a:ext cx="2163561" cy="1796400"/>
            <a:chOff x="-32" y="-215963"/>
            <a:chExt cx="2163561" cy="1347300"/>
          </a:xfrm>
        </p:grpSpPr>
        <p:sp>
          <p:nvSpPr>
            <p:cNvPr id="286" name="Shape 286"/>
            <p:cNvSpPr/>
            <p:nvPr/>
          </p:nvSpPr>
          <p:spPr>
            <a:xfrm rot="-1591408" flipH="1">
              <a:off x="1362168" y="-63166"/>
              <a:ext cx="205102" cy="509980"/>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87" name="Shape 287"/>
            <p:cNvSpPr/>
            <p:nvPr/>
          </p:nvSpPr>
          <p:spPr>
            <a:xfrm rot="-1591371" flipH="1">
              <a:off x="239462" y="-151890"/>
              <a:ext cx="434753" cy="1080979"/>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288" name="Shape 288"/>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289" name="Shape 289"/>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90" name="Shape 290"/>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291" name="Shape 291"/>
          <p:cNvSpPr txBox="1">
            <a:spLocks noGrp="1"/>
          </p:cNvSpPr>
          <p:nvPr>
            <p:ph type="ctrTitle"/>
          </p:nvPr>
        </p:nvSpPr>
        <p:spPr>
          <a:xfrm>
            <a:off x="685800" y="3228733"/>
            <a:ext cx="5074500" cy="1546399"/>
          </a:xfrm>
          <a:prstGeom prst="rect">
            <a:avLst/>
          </a:prstGeom>
        </p:spPr>
        <p:txBody>
          <a:bodyPr lIns="91425" tIns="91425" rIns="91425" bIns="91425" anchor="b" anchorCtr="0"/>
          <a:lstStyle>
            <a:lvl1pPr lvl="0" rtl="0">
              <a:spcBef>
                <a:spcPts val="0"/>
              </a:spcBef>
              <a:buClr>
                <a:srgbClr val="FFFFFF"/>
              </a:buClr>
              <a:buSzPct val="100000"/>
              <a:defRPr sz="3600">
                <a:solidFill>
                  <a:srgbClr val="FFFFFF"/>
                </a:solidFill>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a:endParaRPr/>
          </a:p>
        </p:txBody>
      </p:sp>
      <p:sp>
        <p:nvSpPr>
          <p:cNvPr id="292" name="Shape 292"/>
          <p:cNvSpPr txBox="1">
            <a:spLocks noGrp="1"/>
          </p:cNvSpPr>
          <p:nvPr>
            <p:ph type="subTitle" idx="1"/>
          </p:nvPr>
        </p:nvSpPr>
        <p:spPr>
          <a:xfrm>
            <a:off x="685800" y="4599539"/>
            <a:ext cx="5074500" cy="1046400"/>
          </a:xfrm>
          <a:prstGeom prst="rect">
            <a:avLst/>
          </a:prstGeom>
        </p:spPr>
        <p:txBody>
          <a:bodyPr lIns="91425" tIns="91425" rIns="91425" bIns="91425" anchor="t" anchorCtr="0"/>
          <a:lstStyle>
            <a:lvl1pPr lvl="0" rtl="0">
              <a:spcBef>
                <a:spcPts val="0"/>
              </a:spcBef>
              <a:buClr>
                <a:srgbClr val="FFFFFF"/>
              </a:buClr>
              <a:buNone/>
              <a:defRPr>
                <a:solidFill>
                  <a:srgbClr val="FFFFFF"/>
                </a:solidFill>
              </a:defRPr>
            </a:lvl1pPr>
            <a:lvl2pPr lvl="1" rtl="0">
              <a:spcBef>
                <a:spcPts val="0"/>
              </a:spcBef>
              <a:buClr>
                <a:srgbClr val="FFFFFF"/>
              </a:buClr>
              <a:buSzPct val="100000"/>
              <a:buNone/>
              <a:defRPr sz="3000">
                <a:solidFill>
                  <a:srgbClr val="FFFFFF"/>
                </a:solidFill>
              </a:defRPr>
            </a:lvl2pPr>
            <a:lvl3pPr lvl="2" rtl="0">
              <a:spcBef>
                <a:spcPts val="0"/>
              </a:spcBef>
              <a:buClr>
                <a:srgbClr val="FFFFFF"/>
              </a:buClr>
              <a:buSzPct val="100000"/>
              <a:buNone/>
              <a:defRPr sz="3000">
                <a:solidFill>
                  <a:srgbClr val="FFFFFF"/>
                </a:solidFill>
              </a:defRPr>
            </a:lvl3pPr>
            <a:lvl4pPr lvl="3" rtl="0">
              <a:spcBef>
                <a:spcPts val="0"/>
              </a:spcBef>
              <a:buClr>
                <a:srgbClr val="FFFFFF"/>
              </a:buClr>
              <a:buSzPct val="100000"/>
              <a:buNone/>
              <a:defRPr sz="3000">
                <a:solidFill>
                  <a:srgbClr val="FFFFFF"/>
                </a:solidFill>
              </a:defRPr>
            </a:lvl4pPr>
            <a:lvl5pPr lvl="4" rtl="0">
              <a:spcBef>
                <a:spcPts val="0"/>
              </a:spcBef>
              <a:buClr>
                <a:srgbClr val="FFFFFF"/>
              </a:buClr>
              <a:buSzPct val="100000"/>
              <a:buNone/>
              <a:defRPr sz="3000">
                <a:solidFill>
                  <a:srgbClr val="FFFFFF"/>
                </a:solidFill>
              </a:defRPr>
            </a:lvl5pPr>
            <a:lvl6pPr lvl="5" rtl="0">
              <a:spcBef>
                <a:spcPts val="0"/>
              </a:spcBef>
              <a:buClr>
                <a:srgbClr val="FFFFFF"/>
              </a:buClr>
              <a:buSzPct val="100000"/>
              <a:buNone/>
              <a:defRPr sz="3000">
                <a:solidFill>
                  <a:srgbClr val="FFFFFF"/>
                </a:solidFill>
              </a:defRPr>
            </a:lvl6pPr>
            <a:lvl7pPr lvl="6" rtl="0">
              <a:spcBef>
                <a:spcPts val="0"/>
              </a:spcBef>
              <a:buClr>
                <a:srgbClr val="FFFFFF"/>
              </a:buClr>
              <a:buSzPct val="100000"/>
              <a:buNone/>
              <a:defRPr sz="3000">
                <a:solidFill>
                  <a:srgbClr val="FFFFFF"/>
                </a:solidFill>
              </a:defRPr>
            </a:lvl7pPr>
            <a:lvl8pPr lvl="7" rtl="0">
              <a:spcBef>
                <a:spcPts val="0"/>
              </a:spcBef>
              <a:buClr>
                <a:srgbClr val="FFFFFF"/>
              </a:buClr>
              <a:buSzPct val="100000"/>
              <a:buNone/>
              <a:defRPr sz="3000">
                <a:solidFill>
                  <a:srgbClr val="FFFFFF"/>
                </a:solidFill>
              </a:defRPr>
            </a:lvl8pPr>
            <a:lvl9pPr lvl="8" rtl="0">
              <a:spcBef>
                <a:spcPts val="0"/>
              </a:spcBef>
              <a:buClr>
                <a:srgbClr val="FFFFFF"/>
              </a:buClr>
              <a:buSzPct val="100000"/>
              <a:buNone/>
              <a:defRPr sz="3000">
                <a:solidFill>
                  <a:srgbClr val="FFFFFF"/>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Quote">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2822775" y="2882400"/>
            <a:ext cx="3498300" cy="1093200"/>
          </a:xfrm>
          <a:prstGeom prst="rect">
            <a:avLst/>
          </a:prstGeom>
        </p:spPr>
        <p:txBody>
          <a:bodyPr lIns="91425" tIns="91425" rIns="91425" bIns="91425" anchor="ctr" anchorCtr="0"/>
          <a:lstStyle>
            <a:lvl1pPr lvl="0" algn="ctr" rtl="0">
              <a:spcBef>
                <a:spcPts val="0"/>
              </a:spcBef>
              <a:buClr>
                <a:srgbClr val="3796BF"/>
              </a:buClr>
              <a:buSzPct val="100000"/>
              <a:buFont typeface="Oswald"/>
              <a:defRPr sz="2400">
                <a:solidFill>
                  <a:srgbClr val="3796BF"/>
                </a:solidFill>
                <a:latin typeface="Oswald"/>
                <a:ea typeface="Oswald"/>
                <a:cs typeface="Oswald"/>
                <a:sym typeface="Oswald"/>
              </a:defRPr>
            </a:lvl1pPr>
            <a:lvl2pPr lvl="1" algn="ctr" rtl="0">
              <a:spcBef>
                <a:spcPts val="0"/>
              </a:spcBef>
              <a:buClr>
                <a:srgbClr val="3796BF"/>
              </a:buClr>
              <a:buSzPct val="100000"/>
              <a:buFont typeface="Oswald"/>
              <a:defRPr sz="2400">
                <a:solidFill>
                  <a:srgbClr val="3796BF"/>
                </a:solidFill>
                <a:latin typeface="Oswald"/>
                <a:ea typeface="Oswald"/>
                <a:cs typeface="Oswald"/>
                <a:sym typeface="Oswald"/>
              </a:defRPr>
            </a:lvl2pPr>
            <a:lvl3pPr lvl="2" algn="ctr" rtl="0">
              <a:spcBef>
                <a:spcPts val="0"/>
              </a:spcBef>
              <a:buClr>
                <a:srgbClr val="3796BF"/>
              </a:buClr>
              <a:buSzPct val="100000"/>
              <a:buFont typeface="Oswald"/>
              <a:defRPr sz="2400">
                <a:solidFill>
                  <a:srgbClr val="3796BF"/>
                </a:solidFill>
                <a:latin typeface="Oswald"/>
                <a:ea typeface="Oswald"/>
                <a:cs typeface="Oswald"/>
                <a:sym typeface="Oswald"/>
              </a:defRPr>
            </a:lvl3pPr>
            <a:lvl4pPr lvl="3" algn="ctr" rtl="0">
              <a:spcBef>
                <a:spcPts val="0"/>
              </a:spcBef>
              <a:buClr>
                <a:srgbClr val="3796BF"/>
              </a:buClr>
              <a:buSzPct val="100000"/>
              <a:buFont typeface="Oswald"/>
              <a:defRPr sz="2400">
                <a:solidFill>
                  <a:srgbClr val="3796BF"/>
                </a:solidFill>
                <a:latin typeface="Oswald"/>
                <a:ea typeface="Oswald"/>
                <a:cs typeface="Oswald"/>
                <a:sym typeface="Oswald"/>
              </a:defRPr>
            </a:lvl4pPr>
            <a:lvl5pPr lvl="4" algn="ctr" rtl="0">
              <a:spcBef>
                <a:spcPts val="0"/>
              </a:spcBef>
              <a:buClr>
                <a:srgbClr val="3796BF"/>
              </a:buClr>
              <a:buSzPct val="100000"/>
              <a:buFont typeface="Oswald"/>
              <a:defRPr sz="2400">
                <a:solidFill>
                  <a:srgbClr val="3796BF"/>
                </a:solidFill>
                <a:latin typeface="Oswald"/>
                <a:ea typeface="Oswald"/>
                <a:cs typeface="Oswald"/>
                <a:sym typeface="Oswald"/>
              </a:defRPr>
            </a:lvl5pPr>
            <a:lvl6pPr lvl="5" algn="ctr" rtl="0">
              <a:spcBef>
                <a:spcPts val="0"/>
              </a:spcBef>
              <a:buClr>
                <a:srgbClr val="3796BF"/>
              </a:buClr>
              <a:buSzPct val="100000"/>
              <a:buFont typeface="Oswald"/>
              <a:defRPr sz="2400">
                <a:solidFill>
                  <a:srgbClr val="3796BF"/>
                </a:solidFill>
                <a:latin typeface="Oswald"/>
                <a:ea typeface="Oswald"/>
                <a:cs typeface="Oswald"/>
                <a:sym typeface="Oswald"/>
              </a:defRPr>
            </a:lvl6pPr>
            <a:lvl7pPr lvl="6" algn="ctr" rtl="0">
              <a:spcBef>
                <a:spcPts val="0"/>
              </a:spcBef>
              <a:buClr>
                <a:srgbClr val="3796BF"/>
              </a:buClr>
              <a:buSzPct val="100000"/>
              <a:buFont typeface="Oswald"/>
              <a:defRPr sz="2400">
                <a:solidFill>
                  <a:srgbClr val="3796BF"/>
                </a:solidFill>
                <a:latin typeface="Oswald"/>
                <a:ea typeface="Oswald"/>
                <a:cs typeface="Oswald"/>
                <a:sym typeface="Oswald"/>
              </a:defRPr>
            </a:lvl7pPr>
            <a:lvl8pPr lvl="7" algn="ctr" rtl="0">
              <a:spcBef>
                <a:spcPts val="0"/>
              </a:spcBef>
              <a:buClr>
                <a:srgbClr val="3796BF"/>
              </a:buClr>
              <a:buSzPct val="100000"/>
              <a:buFont typeface="Oswald"/>
              <a:defRPr sz="2400">
                <a:solidFill>
                  <a:srgbClr val="3796BF"/>
                </a:solidFill>
                <a:latin typeface="Oswald"/>
                <a:ea typeface="Oswald"/>
                <a:cs typeface="Oswald"/>
                <a:sym typeface="Oswald"/>
              </a:defRPr>
            </a:lvl8pPr>
            <a:lvl9pPr lvl="8" algn="ctr">
              <a:spcBef>
                <a:spcPts val="0"/>
              </a:spcBef>
              <a:buClr>
                <a:srgbClr val="3796BF"/>
              </a:buClr>
              <a:buSzPct val="100000"/>
              <a:buFont typeface="Oswald"/>
              <a:defRPr sz="2400">
                <a:solidFill>
                  <a:srgbClr val="3796BF"/>
                </a:solidFill>
                <a:latin typeface="Oswald"/>
                <a:ea typeface="Oswald"/>
                <a:cs typeface="Oswald"/>
                <a:sym typeface="Oswald"/>
              </a:defRPr>
            </a:lvl9pPr>
          </a:lstStyle>
          <a:p>
            <a:endParaRPr/>
          </a:p>
        </p:txBody>
      </p:sp>
      <p:grpSp>
        <p:nvGrpSpPr>
          <p:cNvPr id="295" name="Shape 295"/>
          <p:cNvGrpSpPr/>
          <p:nvPr/>
        </p:nvGrpSpPr>
        <p:grpSpPr>
          <a:xfrm>
            <a:off x="5609666" y="2914476"/>
            <a:ext cx="3534604" cy="4577050"/>
            <a:chOff x="6172200" y="2656117"/>
            <a:chExt cx="2971754" cy="2886150"/>
          </a:xfrm>
        </p:grpSpPr>
        <p:sp>
          <p:nvSpPr>
            <p:cNvPr id="296" name="Shape 296"/>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97" name="Shape 297"/>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298" name="Shape 298"/>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299" name="Shape 299"/>
            <p:cNvSpPr/>
            <p:nvPr/>
          </p:nvSpPr>
          <p:spPr>
            <a:xfrm rot="9208678" flipH="1">
              <a:off x="6287617" y="465770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300" name="Shape 300"/>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grpSp>
        <p:nvGrpSpPr>
          <p:cNvPr id="301" name="Shape 301"/>
          <p:cNvGrpSpPr/>
          <p:nvPr/>
        </p:nvGrpSpPr>
        <p:grpSpPr>
          <a:xfrm>
            <a:off x="-22" y="-432724"/>
            <a:ext cx="3068579" cy="2547834"/>
            <a:chOff x="-32" y="-215963"/>
            <a:chExt cx="2163561" cy="1347300"/>
          </a:xfrm>
        </p:grpSpPr>
        <p:sp>
          <p:nvSpPr>
            <p:cNvPr id="302" name="Shape 302"/>
            <p:cNvSpPr/>
            <p:nvPr/>
          </p:nvSpPr>
          <p:spPr>
            <a:xfrm rot="-1591408" flipH="1">
              <a:off x="1362168" y="-63166"/>
              <a:ext cx="205102" cy="509980"/>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303" name="Shape 303"/>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304" name="Shape 304"/>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305" name="Shape 305"/>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306" name="Shape 306"/>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07"/>
        <p:cNvGrpSpPr/>
        <p:nvPr/>
      </p:nvGrpSpPr>
      <p:grpSpPr>
        <a:xfrm>
          <a:off x="0" y="0"/>
          <a:ext cx="0" cy="0"/>
          <a:chOff x="0" y="0"/>
          <a:chExt cx="0" cy="0"/>
        </a:xfrm>
      </p:grpSpPr>
      <p:grpSp>
        <p:nvGrpSpPr>
          <p:cNvPr id="308" name="Shape 308"/>
          <p:cNvGrpSpPr/>
          <p:nvPr/>
        </p:nvGrpSpPr>
        <p:grpSpPr>
          <a:xfrm>
            <a:off x="6172200" y="3541490"/>
            <a:ext cx="2971754" cy="3848201"/>
            <a:chOff x="6172200" y="2656117"/>
            <a:chExt cx="2971754" cy="2886150"/>
          </a:xfrm>
        </p:grpSpPr>
        <p:sp>
          <p:nvSpPr>
            <p:cNvPr id="309" name="Shape 309"/>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310" name="Shape 310"/>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311" name="Shape 311"/>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312" name="Shape 312"/>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313" name="Shape 313"/>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314" name="Shape 314"/>
          <p:cNvGrpSpPr/>
          <p:nvPr/>
        </p:nvGrpSpPr>
        <p:grpSpPr>
          <a:xfrm>
            <a:off x="-32" y="-304035"/>
            <a:ext cx="2163561" cy="1796400"/>
            <a:chOff x="-32" y="-215963"/>
            <a:chExt cx="2163561" cy="1347300"/>
          </a:xfrm>
        </p:grpSpPr>
        <p:sp>
          <p:nvSpPr>
            <p:cNvPr id="315" name="Shape 315"/>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316" name="Shape 316"/>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317" name="Shape 317"/>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318" name="Shape 318"/>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319" name="Shape 319"/>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320" name="Shape 320"/>
          <p:cNvSpPr txBox="1">
            <a:spLocks noGrp="1"/>
          </p:cNvSpPr>
          <p:nvPr>
            <p:ph type="title"/>
          </p:nvPr>
        </p:nvSpPr>
        <p:spPr>
          <a:xfrm>
            <a:off x="1031425" y="1532966"/>
            <a:ext cx="5760300" cy="9075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1" name="Shape 321"/>
          <p:cNvSpPr txBox="1">
            <a:spLocks noGrp="1"/>
          </p:cNvSpPr>
          <p:nvPr>
            <p:ph type="body" idx="1"/>
          </p:nvPr>
        </p:nvSpPr>
        <p:spPr>
          <a:xfrm>
            <a:off x="1031425" y="2369500"/>
            <a:ext cx="5760300" cy="3361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22314" y="4406901"/>
            <a:ext cx="7772400" cy="1362075"/>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0"/>
              </a:spcAft>
              <a:buNone/>
              <a:defRPr sz="4000" b="0" i="0" u="none" strike="noStrike" cap="none">
                <a:solidFill>
                  <a:srgbClr val="000080"/>
                </a:solidFill>
                <a:latin typeface="Calibri"/>
                <a:ea typeface="Calibri"/>
                <a:cs typeface="Calibri"/>
                <a:sym typeface="Calibri"/>
              </a:defRPr>
            </a:lvl1pPr>
            <a:lvl2pPr marL="0" marR="0" lvl="1"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2pPr>
            <a:lvl3pPr marL="0" marR="0" lvl="2"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3pPr>
            <a:lvl4pPr marL="0" marR="0" lvl="3"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4pPr>
            <a:lvl5pPr marL="0" marR="0" lvl="4"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5pPr>
            <a:lvl6pPr marL="457173" marR="0" lvl="5" indent="-1267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6pPr>
            <a:lvl7pPr marL="914347" marR="0" lvl="6" indent="-12647"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7pPr>
            <a:lvl8pPr marL="1371520" marR="0" lvl="7" indent="-12619"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8pPr>
            <a:lvl9pPr marL="1828694" marR="0" lvl="8" indent="-1259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9pPr>
          </a:lstStyle>
          <a:p>
            <a:endParaRPr/>
          </a:p>
        </p:txBody>
      </p:sp>
      <p:sp>
        <p:nvSpPr>
          <p:cNvPr id="31" name="Shape 31"/>
          <p:cNvSpPr txBox="1">
            <a:spLocks noGrp="1"/>
          </p:cNvSpPr>
          <p:nvPr>
            <p:ph type="body" idx="1"/>
          </p:nvPr>
        </p:nvSpPr>
        <p:spPr>
          <a:xfrm>
            <a:off x="722314" y="2906714"/>
            <a:ext cx="7772400" cy="1500187"/>
          </a:xfrm>
          <a:prstGeom prst="rect">
            <a:avLst/>
          </a:prstGeom>
          <a:noFill/>
          <a:ln>
            <a:noFill/>
          </a:ln>
        </p:spPr>
        <p:txBody>
          <a:bodyPr lIns="91425" tIns="91425" rIns="91425" bIns="91425" anchor="b" anchorCtr="0"/>
          <a:lstStyle>
            <a:lvl1pPr marL="0" marR="0" lvl="0" indent="0" algn="l" rtl="0">
              <a:spcBef>
                <a:spcPts val="1200"/>
              </a:spcBef>
              <a:spcAft>
                <a:spcPts val="0"/>
              </a:spcAft>
              <a:buClr>
                <a:schemeClr val="dk1"/>
              </a:buClr>
              <a:buFont typeface="Noto Sans Symbols"/>
              <a:buNone/>
              <a:defRPr sz="2000" b="0" i="0" u="none" strike="noStrike" cap="none">
                <a:solidFill>
                  <a:schemeClr val="dk1"/>
                </a:solidFill>
                <a:latin typeface="Arial"/>
                <a:ea typeface="Arial"/>
                <a:cs typeface="Arial"/>
                <a:sym typeface="Arial"/>
              </a:defRPr>
            </a:lvl1pPr>
            <a:lvl2pPr marL="457173" marR="0" lvl="1" indent="-12673"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347" marR="0" lvl="2" indent="-12647"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520" marR="0" lvl="3" indent="-12619"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694" marR="0" lvl="4" indent="-12593" algn="l" rtl="0">
              <a:spcBef>
                <a:spcPts val="350"/>
              </a:spcBef>
              <a:spcAft>
                <a:spcPts val="0"/>
              </a:spcAft>
              <a:buClr>
                <a:schemeClr val="dk1"/>
              </a:buClr>
              <a:buFont typeface="Noto Sans Symbols"/>
              <a:buNone/>
              <a:defRPr sz="1400" b="0" i="0" u="none" strike="noStrike" cap="none">
                <a:solidFill>
                  <a:schemeClr val="dk1"/>
                </a:solidFill>
                <a:latin typeface="Arial"/>
                <a:ea typeface="Arial"/>
                <a:cs typeface="Arial"/>
                <a:sym typeface="Arial"/>
              </a:defRPr>
            </a:lvl5pPr>
            <a:lvl6pPr marL="2285868" marR="0" lvl="5" indent="-12568" algn="l" rtl="0">
              <a:spcBef>
                <a:spcPts val="350"/>
              </a:spcBef>
              <a:spcAft>
                <a:spcPts val="0"/>
              </a:spcAft>
              <a:buClr>
                <a:schemeClr val="dk1"/>
              </a:buClr>
              <a:buFont typeface="Noto Sans Symbols"/>
              <a:buNone/>
              <a:defRPr sz="1400" b="0" i="0" u="none" strike="noStrike" cap="none">
                <a:solidFill>
                  <a:schemeClr val="dk1"/>
                </a:solidFill>
                <a:latin typeface="Arial"/>
                <a:ea typeface="Arial"/>
                <a:cs typeface="Arial"/>
                <a:sym typeface="Arial"/>
              </a:defRPr>
            </a:lvl6pPr>
            <a:lvl7pPr marL="2743042" marR="0" lvl="6" indent="-12542" algn="l" rtl="0">
              <a:spcBef>
                <a:spcPts val="350"/>
              </a:spcBef>
              <a:spcAft>
                <a:spcPts val="0"/>
              </a:spcAft>
              <a:buClr>
                <a:schemeClr val="dk1"/>
              </a:buClr>
              <a:buFont typeface="Noto Sans Symbols"/>
              <a:buNone/>
              <a:defRPr sz="1400" b="0" i="0" u="none" strike="noStrike" cap="none">
                <a:solidFill>
                  <a:schemeClr val="dk1"/>
                </a:solidFill>
                <a:latin typeface="Arial"/>
                <a:ea typeface="Arial"/>
                <a:cs typeface="Arial"/>
                <a:sym typeface="Arial"/>
              </a:defRPr>
            </a:lvl7pPr>
            <a:lvl8pPr marL="3200215" marR="0" lvl="7" indent="-12514" algn="l" rtl="0">
              <a:spcBef>
                <a:spcPts val="350"/>
              </a:spcBef>
              <a:spcAft>
                <a:spcPts val="0"/>
              </a:spcAft>
              <a:buClr>
                <a:schemeClr val="dk1"/>
              </a:buClr>
              <a:buFont typeface="Noto Sans Symbols"/>
              <a:buNone/>
              <a:defRPr sz="1400" b="0" i="0" u="none" strike="noStrike" cap="none">
                <a:solidFill>
                  <a:schemeClr val="dk1"/>
                </a:solidFill>
                <a:latin typeface="Arial"/>
                <a:ea typeface="Arial"/>
                <a:cs typeface="Arial"/>
                <a:sym typeface="Arial"/>
              </a:defRPr>
            </a:lvl8pPr>
            <a:lvl9pPr marL="3657388" marR="0" lvl="8" indent="-12487" algn="l" rtl="0">
              <a:spcBef>
                <a:spcPts val="350"/>
              </a:spcBef>
              <a:spcAft>
                <a:spcPts val="0"/>
              </a:spcAft>
              <a:buClr>
                <a:schemeClr val="dk1"/>
              </a:buClr>
              <a:buFont typeface="Noto Sans Symbols"/>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22"/>
        <p:cNvGrpSpPr/>
        <p:nvPr/>
      </p:nvGrpSpPr>
      <p:grpSpPr>
        <a:xfrm>
          <a:off x="0" y="0"/>
          <a:ext cx="0" cy="0"/>
          <a:chOff x="0" y="0"/>
          <a:chExt cx="0" cy="0"/>
        </a:xfrm>
      </p:grpSpPr>
      <p:grpSp>
        <p:nvGrpSpPr>
          <p:cNvPr id="323" name="Shape 323"/>
          <p:cNvGrpSpPr/>
          <p:nvPr/>
        </p:nvGrpSpPr>
        <p:grpSpPr>
          <a:xfrm>
            <a:off x="6172200" y="3541490"/>
            <a:ext cx="2971754" cy="3848201"/>
            <a:chOff x="6172200" y="2656117"/>
            <a:chExt cx="2971754" cy="2886150"/>
          </a:xfrm>
        </p:grpSpPr>
        <p:sp>
          <p:nvSpPr>
            <p:cNvPr id="324" name="Shape 324"/>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325" name="Shape 325"/>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326" name="Shape 326"/>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327" name="Shape 327"/>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328" name="Shape 328"/>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329" name="Shape 329"/>
          <p:cNvGrpSpPr/>
          <p:nvPr/>
        </p:nvGrpSpPr>
        <p:grpSpPr>
          <a:xfrm>
            <a:off x="-32" y="-304035"/>
            <a:ext cx="2163561" cy="1796400"/>
            <a:chOff x="-32" y="-215963"/>
            <a:chExt cx="2163561" cy="1347300"/>
          </a:xfrm>
        </p:grpSpPr>
        <p:sp>
          <p:nvSpPr>
            <p:cNvPr id="330" name="Shape 330"/>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331" name="Shape 331"/>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332" name="Shape 332"/>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333" name="Shape 333"/>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334" name="Shape 334"/>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335" name="Shape 335"/>
          <p:cNvSpPr txBox="1">
            <a:spLocks noGrp="1"/>
          </p:cNvSpPr>
          <p:nvPr>
            <p:ph type="title"/>
          </p:nvPr>
        </p:nvSpPr>
        <p:spPr>
          <a:xfrm>
            <a:off x="1031425" y="1532966"/>
            <a:ext cx="5760300" cy="9075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6" name="Shape 336"/>
          <p:cNvSpPr txBox="1">
            <a:spLocks noGrp="1"/>
          </p:cNvSpPr>
          <p:nvPr>
            <p:ph type="body" idx="1"/>
          </p:nvPr>
        </p:nvSpPr>
        <p:spPr>
          <a:xfrm>
            <a:off x="1031425" y="2481166"/>
            <a:ext cx="2796000" cy="4086399"/>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37" name="Shape 337"/>
          <p:cNvSpPr txBox="1">
            <a:spLocks noGrp="1"/>
          </p:cNvSpPr>
          <p:nvPr>
            <p:ph type="body" idx="2"/>
          </p:nvPr>
        </p:nvSpPr>
        <p:spPr>
          <a:xfrm>
            <a:off x="3995772" y="2481166"/>
            <a:ext cx="2796000" cy="4086399"/>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38"/>
        <p:cNvGrpSpPr/>
        <p:nvPr/>
      </p:nvGrpSpPr>
      <p:grpSpPr>
        <a:xfrm>
          <a:off x="0" y="0"/>
          <a:ext cx="0" cy="0"/>
          <a:chOff x="0" y="0"/>
          <a:chExt cx="0" cy="0"/>
        </a:xfrm>
      </p:grpSpPr>
      <p:grpSp>
        <p:nvGrpSpPr>
          <p:cNvPr id="339" name="Shape 339"/>
          <p:cNvGrpSpPr/>
          <p:nvPr/>
        </p:nvGrpSpPr>
        <p:grpSpPr>
          <a:xfrm>
            <a:off x="6791633" y="4242099"/>
            <a:ext cx="2352143" cy="3045851"/>
            <a:chOff x="6172200" y="2656117"/>
            <a:chExt cx="2971754" cy="2886150"/>
          </a:xfrm>
        </p:grpSpPr>
        <p:sp>
          <p:nvSpPr>
            <p:cNvPr id="340" name="Shape 340"/>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341" name="Shape 341"/>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342" name="Shape 342"/>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343" name="Shape 343"/>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344" name="Shape 344"/>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345" name="Shape 345"/>
          <p:cNvGrpSpPr/>
          <p:nvPr/>
        </p:nvGrpSpPr>
        <p:grpSpPr>
          <a:xfrm>
            <a:off x="-32" y="-304035"/>
            <a:ext cx="2163561" cy="1796400"/>
            <a:chOff x="-32" y="-215963"/>
            <a:chExt cx="2163561" cy="1347300"/>
          </a:xfrm>
        </p:grpSpPr>
        <p:sp>
          <p:nvSpPr>
            <p:cNvPr id="346" name="Shape 346"/>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347" name="Shape 347"/>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348" name="Shape 348"/>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349" name="Shape 349"/>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350" name="Shape 350"/>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351" name="Shape 351"/>
          <p:cNvSpPr txBox="1">
            <a:spLocks noGrp="1"/>
          </p:cNvSpPr>
          <p:nvPr>
            <p:ph type="title"/>
          </p:nvPr>
        </p:nvSpPr>
        <p:spPr>
          <a:xfrm>
            <a:off x="1031425" y="1532966"/>
            <a:ext cx="6321000" cy="9075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2" name="Shape 352"/>
          <p:cNvSpPr txBox="1">
            <a:spLocks noGrp="1"/>
          </p:cNvSpPr>
          <p:nvPr>
            <p:ph type="body" idx="1"/>
          </p:nvPr>
        </p:nvSpPr>
        <p:spPr>
          <a:xfrm>
            <a:off x="1031425" y="2440566"/>
            <a:ext cx="2037600" cy="4127199"/>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353" name="Shape 353"/>
          <p:cNvSpPr txBox="1">
            <a:spLocks noGrp="1"/>
          </p:cNvSpPr>
          <p:nvPr>
            <p:ph type="body" idx="2"/>
          </p:nvPr>
        </p:nvSpPr>
        <p:spPr>
          <a:xfrm>
            <a:off x="3173274" y="2440566"/>
            <a:ext cx="2037600" cy="4127199"/>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354" name="Shape 354"/>
          <p:cNvSpPr txBox="1">
            <a:spLocks noGrp="1"/>
          </p:cNvSpPr>
          <p:nvPr>
            <p:ph type="body" idx="3"/>
          </p:nvPr>
        </p:nvSpPr>
        <p:spPr>
          <a:xfrm>
            <a:off x="5315124" y="2440566"/>
            <a:ext cx="2037599" cy="4127199"/>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5"/>
        <p:cNvGrpSpPr/>
        <p:nvPr/>
      </p:nvGrpSpPr>
      <p:grpSpPr>
        <a:xfrm>
          <a:off x="0" y="0"/>
          <a:ext cx="0" cy="0"/>
          <a:chOff x="0" y="0"/>
          <a:chExt cx="0" cy="0"/>
        </a:xfrm>
      </p:grpSpPr>
      <p:grpSp>
        <p:nvGrpSpPr>
          <p:cNvPr id="356" name="Shape 356"/>
          <p:cNvGrpSpPr/>
          <p:nvPr/>
        </p:nvGrpSpPr>
        <p:grpSpPr>
          <a:xfrm>
            <a:off x="6172200" y="3541490"/>
            <a:ext cx="2971754" cy="3848201"/>
            <a:chOff x="6172200" y="2656117"/>
            <a:chExt cx="2971754" cy="2886150"/>
          </a:xfrm>
        </p:grpSpPr>
        <p:sp>
          <p:nvSpPr>
            <p:cNvPr id="357" name="Shape 357"/>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358" name="Shape 358"/>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359" name="Shape 359"/>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360" name="Shape 360"/>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361" name="Shape 361"/>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362" name="Shape 362"/>
          <p:cNvGrpSpPr/>
          <p:nvPr/>
        </p:nvGrpSpPr>
        <p:grpSpPr>
          <a:xfrm>
            <a:off x="-32" y="-304035"/>
            <a:ext cx="2163561" cy="1796400"/>
            <a:chOff x="-32" y="-215963"/>
            <a:chExt cx="2163561" cy="1347300"/>
          </a:xfrm>
        </p:grpSpPr>
        <p:sp>
          <p:nvSpPr>
            <p:cNvPr id="363" name="Shape 363"/>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364" name="Shape 364"/>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365" name="Shape 365"/>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366" name="Shape 366"/>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367" name="Shape 367"/>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368" name="Shape 368"/>
          <p:cNvSpPr txBox="1">
            <a:spLocks noGrp="1"/>
          </p:cNvSpPr>
          <p:nvPr>
            <p:ph type="title"/>
          </p:nvPr>
        </p:nvSpPr>
        <p:spPr>
          <a:xfrm>
            <a:off x="1031425" y="1532966"/>
            <a:ext cx="5760300" cy="9075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Caption">
    <p:spTree>
      <p:nvGrpSpPr>
        <p:cNvPr id="1" name="Shape 369"/>
        <p:cNvGrpSpPr/>
        <p:nvPr/>
      </p:nvGrpSpPr>
      <p:grpSpPr>
        <a:xfrm>
          <a:off x="0" y="0"/>
          <a:ext cx="0" cy="0"/>
          <a:chOff x="0" y="0"/>
          <a:chExt cx="0" cy="0"/>
        </a:xfrm>
      </p:grpSpPr>
      <p:grpSp>
        <p:nvGrpSpPr>
          <p:cNvPr id="370" name="Shape 370"/>
          <p:cNvGrpSpPr/>
          <p:nvPr/>
        </p:nvGrpSpPr>
        <p:grpSpPr>
          <a:xfrm>
            <a:off x="-32" y="-304035"/>
            <a:ext cx="2163561" cy="1796400"/>
            <a:chOff x="-32" y="-215963"/>
            <a:chExt cx="2163561" cy="1347300"/>
          </a:xfrm>
        </p:grpSpPr>
        <p:sp>
          <p:nvSpPr>
            <p:cNvPr id="371" name="Shape 371"/>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372" name="Shape 372"/>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373" name="Shape 373"/>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374" name="Shape 374"/>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375" name="Shape 375"/>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376" name="Shape 376"/>
          <p:cNvSpPr txBox="1">
            <a:spLocks noGrp="1"/>
          </p:cNvSpPr>
          <p:nvPr>
            <p:ph type="body" idx="1"/>
          </p:nvPr>
        </p:nvSpPr>
        <p:spPr>
          <a:xfrm>
            <a:off x="1097775" y="5367066"/>
            <a:ext cx="6948600" cy="692800"/>
          </a:xfrm>
          <a:prstGeom prst="rect">
            <a:avLst/>
          </a:prstGeom>
        </p:spPr>
        <p:txBody>
          <a:bodyPr lIns="91425" tIns="91425" rIns="91425" bIns="91425" anchor="t" anchorCtr="0"/>
          <a:lstStyle>
            <a:lvl1pPr lvl="0">
              <a:spcBef>
                <a:spcPts val="360"/>
              </a:spcBef>
              <a:buSzPct val="100000"/>
              <a:buNone/>
              <a:defRPr sz="1800"/>
            </a:lvl1pPr>
          </a:lstStyle>
          <a:p>
            <a:endParaRPr/>
          </a:p>
        </p:txBody>
      </p:sp>
      <p:grpSp>
        <p:nvGrpSpPr>
          <p:cNvPr id="377" name="Shape 377"/>
          <p:cNvGrpSpPr/>
          <p:nvPr/>
        </p:nvGrpSpPr>
        <p:grpSpPr>
          <a:xfrm>
            <a:off x="6791633" y="4242099"/>
            <a:ext cx="2352143" cy="3045851"/>
            <a:chOff x="6172200" y="2656117"/>
            <a:chExt cx="2971754" cy="2886150"/>
          </a:xfrm>
        </p:grpSpPr>
        <p:sp>
          <p:nvSpPr>
            <p:cNvPr id="378" name="Shape 378"/>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379" name="Shape 379"/>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380" name="Shape 380"/>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381" name="Shape 381"/>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382" name="Shape 382"/>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83"/>
        <p:cNvGrpSpPr/>
        <p:nvPr/>
      </p:nvGrpSpPr>
      <p:grpSpPr>
        <a:xfrm>
          <a:off x="0" y="0"/>
          <a:ext cx="0" cy="0"/>
          <a:chOff x="0" y="0"/>
          <a:chExt cx="0" cy="0"/>
        </a:xfrm>
      </p:grpSpPr>
      <p:grpSp>
        <p:nvGrpSpPr>
          <p:cNvPr id="384" name="Shape 384"/>
          <p:cNvGrpSpPr/>
          <p:nvPr/>
        </p:nvGrpSpPr>
        <p:grpSpPr>
          <a:xfrm>
            <a:off x="6172200" y="3541490"/>
            <a:ext cx="2971754" cy="3848201"/>
            <a:chOff x="6172200" y="2656117"/>
            <a:chExt cx="2971754" cy="2886150"/>
          </a:xfrm>
        </p:grpSpPr>
        <p:sp>
          <p:nvSpPr>
            <p:cNvPr id="385" name="Shape 385"/>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386" name="Shape 386"/>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387" name="Shape 387"/>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388" name="Shape 388"/>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389" name="Shape 389"/>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390" name="Shape 390"/>
          <p:cNvGrpSpPr/>
          <p:nvPr/>
        </p:nvGrpSpPr>
        <p:grpSpPr>
          <a:xfrm>
            <a:off x="-32" y="-304035"/>
            <a:ext cx="2163561" cy="1796400"/>
            <a:chOff x="-32" y="-215963"/>
            <a:chExt cx="2163561" cy="1347300"/>
          </a:xfrm>
        </p:grpSpPr>
        <p:sp>
          <p:nvSpPr>
            <p:cNvPr id="391" name="Shape 391"/>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392" name="Shape 392"/>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393" name="Shape 393"/>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394" name="Shape 394"/>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395" name="Shape 395"/>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ransparent Shapes">
    <p:bg>
      <p:bgPr>
        <a:solidFill>
          <a:srgbClr val="3796BF"/>
        </a:solidFill>
        <a:effectLst/>
      </p:bgPr>
    </p:bg>
    <p:spTree>
      <p:nvGrpSpPr>
        <p:cNvPr id="1" name="Shape 396"/>
        <p:cNvGrpSpPr/>
        <p:nvPr/>
      </p:nvGrpSpPr>
      <p:grpSpPr>
        <a:xfrm>
          <a:off x="0" y="0"/>
          <a:ext cx="0" cy="0"/>
          <a:chOff x="0" y="0"/>
          <a:chExt cx="0" cy="0"/>
        </a:xfrm>
      </p:grpSpPr>
      <p:grpSp>
        <p:nvGrpSpPr>
          <p:cNvPr id="397" name="Shape 397"/>
          <p:cNvGrpSpPr/>
          <p:nvPr/>
        </p:nvGrpSpPr>
        <p:grpSpPr>
          <a:xfrm>
            <a:off x="6172200" y="3541490"/>
            <a:ext cx="2971754" cy="3848201"/>
            <a:chOff x="6172200" y="2656117"/>
            <a:chExt cx="2971754" cy="2886150"/>
          </a:xfrm>
        </p:grpSpPr>
        <p:sp>
          <p:nvSpPr>
            <p:cNvPr id="398" name="Shape 398"/>
            <p:cNvSpPr/>
            <p:nvPr/>
          </p:nvSpPr>
          <p:spPr>
            <a:xfrm rot="9208626" flipH="1">
              <a:off x="6704903" y="4110434"/>
              <a:ext cx="484232" cy="1204006"/>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399" name="Shape 399"/>
            <p:cNvSpPr/>
            <p:nvPr/>
          </p:nvSpPr>
          <p:spPr>
            <a:xfrm rot="9208633" flipH="1">
              <a:off x="7804300" y="3279012"/>
              <a:ext cx="877623" cy="2182136"/>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400" name="Shape 400"/>
            <p:cNvSpPr/>
            <p:nvPr/>
          </p:nvSpPr>
          <p:spPr>
            <a:xfrm rot="9208606" flipH="1">
              <a:off x="7481789" y="4276912"/>
              <a:ext cx="408796" cy="1016449"/>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401" name="Shape 401"/>
            <p:cNvSpPr/>
            <p:nvPr/>
          </p:nvSpPr>
          <p:spPr>
            <a:xfrm rot="9208678" flipH="1">
              <a:off x="6287617" y="4657701"/>
              <a:ext cx="229659" cy="571018"/>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402" name="Shape 402"/>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403" name="Shape 403"/>
          <p:cNvGrpSpPr/>
          <p:nvPr/>
        </p:nvGrpSpPr>
        <p:grpSpPr>
          <a:xfrm>
            <a:off x="-32" y="-304035"/>
            <a:ext cx="2163561" cy="1796400"/>
            <a:chOff x="-32" y="-215963"/>
            <a:chExt cx="2163561" cy="1347300"/>
          </a:xfrm>
        </p:grpSpPr>
        <p:sp>
          <p:nvSpPr>
            <p:cNvPr id="404" name="Shape 404"/>
            <p:cNvSpPr/>
            <p:nvPr/>
          </p:nvSpPr>
          <p:spPr>
            <a:xfrm rot="-1591408" flipH="1">
              <a:off x="1362168" y="-63166"/>
              <a:ext cx="205102" cy="509980"/>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405" name="Shape 405"/>
            <p:cNvSpPr/>
            <p:nvPr/>
          </p:nvSpPr>
          <p:spPr>
            <a:xfrm rot="-1591371" flipH="1">
              <a:off x="239462" y="-151890"/>
              <a:ext cx="434753" cy="1080979"/>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406" name="Shape 406"/>
            <p:cNvSpPr/>
            <p:nvPr/>
          </p:nvSpPr>
          <p:spPr>
            <a:xfrm rot="-1591339" flipH="1">
              <a:off x="892400" y="-169346"/>
              <a:ext cx="504373" cy="1254067"/>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407" name="Shape 407"/>
            <p:cNvSpPr/>
            <p:nvPr/>
          </p:nvSpPr>
          <p:spPr>
            <a:xfrm rot="-1591322" flipH="1">
              <a:off x="1818452" y="-76291"/>
              <a:ext cx="229659" cy="571018"/>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408" name="Shape 408"/>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2000" b="1" i="0" u="none" strike="noStrike" cap="none">
                <a:solidFill>
                  <a:srgbClr val="000080"/>
                </a:solidFill>
                <a:latin typeface="Arial"/>
                <a:ea typeface="Arial"/>
                <a:cs typeface="Arial"/>
                <a:sym typeface="Arial"/>
              </a:defRPr>
            </a:lvl1pPr>
            <a:lvl2pPr marL="0" marR="0" lvl="1"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2pPr>
            <a:lvl3pPr marL="0" marR="0" lvl="2"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3pPr>
            <a:lvl4pPr marL="0" marR="0" lvl="3"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4pPr>
            <a:lvl5pPr marL="0" marR="0" lvl="4"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5pPr>
            <a:lvl6pPr marL="457173" marR="0" lvl="5" indent="-1267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6pPr>
            <a:lvl7pPr marL="914347" marR="0" lvl="6" indent="-12647"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7pPr>
            <a:lvl8pPr marL="1371520" marR="0" lvl="7" indent="-12619"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8pPr>
            <a:lvl9pPr marL="1828694" marR="0" lvl="8" indent="-1259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9pPr>
          </a:lstStyle>
          <a:p>
            <a:endParaRPr/>
          </a:p>
        </p:txBody>
      </p:sp>
      <p:sp>
        <p:nvSpPr>
          <p:cNvPr id="34" name="Shape 3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1440"/>
              </a:spcBef>
              <a:spcAft>
                <a:spcPts val="0"/>
              </a:spcAft>
              <a:buClr>
                <a:schemeClr val="dk1"/>
              </a:buClr>
              <a:buFont typeface="Noto Sans Symbols"/>
              <a:buNone/>
              <a:defRPr sz="2400" b="1" i="0" u="none" strike="noStrike" cap="none">
                <a:solidFill>
                  <a:schemeClr val="dk1"/>
                </a:solidFill>
                <a:latin typeface="Arial"/>
                <a:ea typeface="Arial"/>
                <a:cs typeface="Arial"/>
                <a:sym typeface="Arial"/>
              </a:defRPr>
            </a:lvl1pPr>
            <a:lvl2pPr marL="457173" marR="0" lvl="1" indent="-12673"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347" marR="0" lvl="2" indent="-12647"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520" marR="0" lvl="3" indent="-12619"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694" marR="0" lvl="4" indent="-12593" algn="l" rtl="0">
              <a:spcBef>
                <a:spcPts val="400"/>
              </a:spcBef>
              <a:spcAft>
                <a:spcPts val="0"/>
              </a:spcAft>
              <a:buClr>
                <a:schemeClr val="dk1"/>
              </a:buClr>
              <a:buFont typeface="Noto Sans Symbols"/>
              <a:buNone/>
              <a:defRPr sz="1600" b="1" i="0" u="none" strike="noStrike" cap="none">
                <a:solidFill>
                  <a:schemeClr val="dk1"/>
                </a:solidFill>
                <a:latin typeface="Arial"/>
                <a:ea typeface="Arial"/>
                <a:cs typeface="Arial"/>
                <a:sym typeface="Arial"/>
              </a:defRPr>
            </a:lvl5pPr>
            <a:lvl6pPr marL="2285868" marR="0" lvl="5" indent="-12568" algn="l" rtl="0">
              <a:spcBef>
                <a:spcPts val="400"/>
              </a:spcBef>
              <a:spcAft>
                <a:spcPts val="0"/>
              </a:spcAft>
              <a:buClr>
                <a:schemeClr val="dk1"/>
              </a:buClr>
              <a:buFont typeface="Noto Sans Symbols"/>
              <a:buNone/>
              <a:defRPr sz="1600" b="1" i="0" u="none" strike="noStrike" cap="none">
                <a:solidFill>
                  <a:schemeClr val="dk1"/>
                </a:solidFill>
                <a:latin typeface="Arial"/>
                <a:ea typeface="Arial"/>
                <a:cs typeface="Arial"/>
                <a:sym typeface="Arial"/>
              </a:defRPr>
            </a:lvl6pPr>
            <a:lvl7pPr marL="2743042" marR="0" lvl="6" indent="-12542" algn="l" rtl="0">
              <a:spcBef>
                <a:spcPts val="400"/>
              </a:spcBef>
              <a:spcAft>
                <a:spcPts val="0"/>
              </a:spcAft>
              <a:buClr>
                <a:schemeClr val="dk1"/>
              </a:buClr>
              <a:buFont typeface="Noto Sans Symbols"/>
              <a:buNone/>
              <a:defRPr sz="1600" b="1" i="0" u="none" strike="noStrike" cap="none">
                <a:solidFill>
                  <a:schemeClr val="dk1"/>
                </a:solidFill>
                <a:latin typeface="Arial"/>
                <a:ea typeface="Arial"/>
                <a:cs typeface="Arial"/>
                <a:sym typeface="Arial"/>
              </a:defRPr>
            </a:lvl7pPr>
            <a:lvl8pPr marL="3200215" marR="0" lvl="7" indent="-12514" algn="l" rtl="0">
              <a:spcBef>
                <a:spcPts val="400"/>
              </a:spcBef>
              <a:spcAft>
                <a:spcPts val="0"/>
              </a:spcAft>
              <a:buClr>
                <a:schemeClr val="dk1"/>
              </a:buClr>
              <a:buFont typeface="Noto Sans Symbols"/>
              <a:buNone/>
              <a:defRPr sz="1600" b="1" i="0" u="none" strike="noStrike" cap="none">
                <a:solidFill>
                  <a:schemeClr val="dk1"/>
                </a:solidFill>
                <a:latin typeface="Arial"/>
                <a:ea typeface="Arial"/>
                <a:cs typeface="Arial"/>
                <a:sym typeface="Arial"/>
              </a:defRPr>
            </a:lvl8pPr>
            <a:lvl9pPr marL="3657388" marR="0" lvl="8" indent="-12487" algn="l" rtl="0">
              <a:spcBef>
                <a:spcPts val="400"/>
              </a:spcBef>
              <a:spcAft>
                <a:spcPts val="0"/>
              </a:spcAft>
              <a:buClr>
                <a:schemeClr val="dk1"/>
              </a:buClr>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60363" marR="0" lvl="0" indent="-207963" algn="l" rtl="0">
              <a:spcBef>
                <a:spcPts val="1440"/>
              </a:spcBef>
              <a:spcAft>
                <a:spcPts val="0"/>
              </a:spcAft>
              <a:buClr>
                <a:schemeClr val="dk1"/>
              </a:buClr>
              <a:buSzPct val="100000"/>
              <a:buFont typeface="Noto Sans Symbols"/>
              <a:buChar char="▪"/>
              <a:defRPr sz="2400" b="0" i="0" u="none" strike="noStrike" cap="none">
                <a:solidFill>
                  <a:schemeClr val="dk1"/>
                </a:solidFill>
                <a:latin typeface="Arial"/>
                <a:ea typeface="Arial"/>
                <a:cs typeface="Arial"/>
                <a:sym typeface="Arial"/>
              </a:defRPr>
            </a:lvl1pPr>
            <a:lvl2pPr marL="711200" marR="0" lvl="1" indent="-228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073150" marR="0" lvl="2" indent="-24765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311275" marR="0" lvl="3"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709738" marR="0" lvl="4" indent="-122238" algn="l" rtl="0">
              <a:spcBef>
                <a:spcPts val="400"/>
              </a:spcBef>
              <a:spcAft>
                <a:spcPts val="0"/>
              </a:spcAft>
              <a:buClr>
                <a:schemeClr val="dk1"/>
              </a:buClr>
              <a:buSzPct val="100000"/>
              <a:buFont typeface="Noto Sans Symbols"/>
              <a:buChar char="•"/>
              <a:defRPr sz="1600" b="0" i="0" u="none" strike="noStrike" cap="none">
                <a:solidFill>
                  <a:schemeClr val="dk1"/>
                </a:solidFill>
                <a:latin typeface="Arial"/>
                <a:ea typeface="Arial"/>
                <a:cs typeface="Arial"/>
                <a:sym typeface="Arial"/>
              </a:defRPr>
            </a:lvl5pPr>
            <a:lvl6pPr marL="2168400" marR="0" lvl="5" indent="-123700" algn="l" rtl="0">
              <a:spcBef>
                <a:spcPts val="400"/>
              </a:spcBef>
              <a:spcAft>
                <a:spcPts val="0"/>
              </a:spcAft>
              <a:buClr>
                <a:schemeClr val="dk1"/>
              </a:buClr>
              <a:buSzPct val="100000"/>
              <a:buFont typeface="Noto Sans Symbols"/>
              <a:buChar char="•"/>
              <a:defRPr sz="1600" b="0" i="0" u="none" strike="noStrike" cap="none">
                <a:solidFill>
                  <a:schemeClr val="dk1"/>
                </a:solidFill>
                <a:latin typeface="Arial"/>
                <a:ea typeface="Arial"/>
                <a:cs typeface="Arial"/>
                <a:sym typeface="Arial"/>
              </a:defRPr>
            </a:lvl6pPr>
            <a:lvl7pPr marL="2625573" marR="0" lvl="6" indent="-123673" algn="l" rtl="0">
              <a:spcBef>
                <a:spcPts val="400"/>
              </a:spcBef>
              <a:spcAft>
                <a:spcPts val="0"/>
              </a:spcAft>
              <a:buClr>
                <a:schemeClr val="dk1"/>
              </a:buClr>
              <a:buSzPct val="100000"/>
              <a:buFont typeface="Noto Sans Symbols"/>
              <a:buChar char="•"/>
              <a:defRPr sz="1600" b="0" i="0" u="none" strike="noStrike" cap="none">
                <a:solidFill>
                  <a:schemeClr val="dk1"/>
                </a:solidFill>
                <a:latin typeface="Arial"/>
                <a:ea typeface="Arial"/>
                <a:cs typeface="Arial"/>
                <a:sym typeface="Arial"/>
              </a:defRPr>
            </a:lvl7pPr>
            <a:lvl8pPr marL="3082747" marR="0" lvl="7" indent="-123646" algn="l" rtl="0">
              <a:spcBef>
                <a:spcPts val="400"/>
              </a:spcBef>
              <a:spcAft>
                <a:spcPts val="0"/>
              </a:spcAft>
              <a:buClr>
                <a:schemeClr val="dk1"/>
              </a:buClr>
              <a:buSzPct val="100000"/>
              <a:buFont typeface="Noto Sans Symbols"/>
              <a:buChar char="•"/>
              <a:defRPr sz="1600" b="0" i="0" u="none" strike="noStrike" cap="none">
                <a:solidFill>
                  <a:schemeClr val="dk1"/>
                </a:solidFill>
                <a:latin typeface="Arial"/>
                <a:ea typeface="Arial"/>
                <a:cs typeface="Arial"/>
                <a:sym typeface="Arial"/>
              </a:defRPr>
            </a:lvl8pPr>
            <a:lvl9pPr marL="3539920" marR="0" lvl="8" indent="-123619" algn="l" rtl="0">
              <a:spcBef>
                <a:spcPts val="400"/>
              </a:spcBef>
              <a:spcAft>
                <a:spcPts val="0"/>
              </a:spcAft>
              <a:buClr>
                <a:schemeClr val="dk1"/>
              </a:buClr>
              <a:buSzPct val="1000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1440"/>
              </a:spcBef>
              <a:spcAft>
                <a:spcPts val="0"/>
              </a:spcAft>
              <a:buClr>
                <a:schemeClr val="dk1"/>
              </a:buClr>
              <a:buFont typeface="Noto Sans Symbols"/>
              <a:buNone/>
              <a:defRPr sz="2400" b="1" i="0" u="none" strike="noStrike" cap="none">
                <a:solidFill>
                  <a:schemeClr val="dk1"/>
                </a:solidFill>
                <a:latin typeface="Arial"/>
                <a:ea typeface="Arial"/>
                <a:cs typeface="Arial"/>
                <a:sym typeface="Arial"/>
              </a:defRPr>
            </a:lvl1pPr>
            <a:lvl2pPr marL="457173" marR="0" lvl="1" indent="-12673"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347" marR="0" lvl="2" indent="-12647"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520" marR="0" lvl="3" indent="-12619"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694" marR="0" lvl="4" indent="-12593" algn="l" rtl="0">
              <a:spcBef>
                <a:spcPts val="400"/>
              </a:spcBef>
              <a:spcAft>
                <a:spcPts val="0"/>
              </a:spcAft>
              <a:buClr>
                <a:schemeClr val="dk1"/>
              </a:buClr>
              <a:buFont typeface="Noto Sans Symbols"/>
              <a:buNone/>
              <a:defRPr sz="1600" b="1" i="0" u="none" strike="noStrike" cap="none">
                <a:solidFill>
                  <a:schemeClr val="dk1"/>
                </a:solidFill>
                <a:latin typeface="Arial"/>
                <a:ea typeface="Arial"/>
                <a:cs typeface="Arial"/>
                <a:sym typeface="Arial"/>
              </a:defRPr>
            </a:lvl5pPr>
            <a:lvl6pPr marL="2285868" marR="0" lvl="5" indent="-12568" algn="l" rtl="0">
              <a:spcBef>
                <a:spcPts val="400"/>
              </a:spcBef>
              <a:spcAft>
                <a:spcPts val="0"/>
              </a:spcAft>
              <a:buClr>
                <a:schemeClr val="dk1"/>
              </a:buClr>
              <a:buFont typeface="Noto Sans Symbols"/>
              <a:buNone/>
              <a:defRPr sz="1600" b="1" i="0" u="none" strike="noStrike" cap="none">
                <a:solidFill>
                  <a:schemeClr val="dk1"/>
                </a:solidFill>
                <a:latin typeface="Arial"/>
                <a:ea typeface="Arial"/>
                <a:cs typeface="Arial"/>
                <a:sym typeface="Arial"/>
              </a:defRPr>
            </a:lvl6pPr>
            <a:lvl7pPr marL="2743042" marR="0" lvl="6" indent="-12542" algn="l" rtl="0">
              <a:spcBef>
                <a:spcPts val="400"/>
              </a:spcBef>
              <a:spcAft>
                <a:spcPts val="0"/>
              </a:spcAft>
              <a:buClr>
                <a:schemeClr val="dk1"/>
              </a:buClr>
              <a:buFont typeface="Noto Sans Symbols"/>
              <a:buNone/>
              <a:defRPr sz="1600" b="1" i="0" u="none" strike="noStrike" cap="none">
                <a:solidFill>
                  <a:schemeClr val="dk1"/>
                </a:solidFill>
                <a:latin typeface="Arial"/>
                <a:ea typeface="Arial"/>
                <a:cs typeface="Arial"/>
                <a:sym typeface="Arial"/>
              </a:defRPr>
            </a:lvl7pPr>
            <a:lvl8pPr marL="3200215" marR="0" lvl="7" indent="-12514" algn="l" rtl="0">
              <a:spcBef>
                <a:spcPts val="400"/>
              </a:spcBef>
              <a:spcAft>
                <a:spcPts val="0"/>
              </a:spcAft>
              <a:buClr>
                <a:schemeClr val="dk1"/>
              </a:buClr>
              <a:buFont typeface="Noto Sans Symbols"/>
              <a:buNone/>
              <a:defRPr sz="1600" b="1" i="0" u="none" strike="noStrike" cap="none">
                <a:solidFill>
                  <a:schemeClr val="dk1"/>
                </a:solidFill>
                <a:latin typeface="Arial"/>
                <a:ea typeface="Arial"/>
                <a:cs typeface="Arial"/>
                <a:sym typeface="Arial"/>
              </a:defRPr>
            </a:lvl8pPr>
            <a:lvl9pPr marL="3657388" marR="0" lvl="8" indent="-12487" algn="l" rtl="0">
              <a:spcBef>
                <a:spcPts val="400"/>
              </a:spcBef>
              <a:spcAft>
                <a:spcPts val="0"/>
              </a:spcAft>
              <a:buClr>
                <a:schemeClr val="dk1"/>
              </a:buClr>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60363" marR="0" lvl="0" indent="-207963" algn="l" rtl="0">
              <a:spcBef>
                <a:spcPts val="1440"/>
              </a:spcBef>
              <a:spcAft>
                <a:spcPts val="0"/>
              </a:spcAft>
              <a:buClr>
                <a:schemeClr val="dk1"/>
              </a:buClr>
              <a:buSzPct val="100000"/>
              <a:buFont typeface="Noto Sans Symbols"/>
              <a:buChar char="▪"/>
              <a:defRPr sz="2400" b="0" i="0" u="none" strike="noStrike" cap="none">
                <a:solidFill>
                  <a:schemeClr val="dk1"/>
                </a:solidFill>
                <a:latin typeface="Arial"/>
                <a:ea typeface="Arial"/>
                <a:cs typeface="Arial"/>
                <a:sym typeface="Arial"/>
              </a:defRPr>
            </a:lvl1pPr>
            <a:lvl2pPr marL="711200" marR="0" lvl="1" indent="-228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073150" marR="0" lvl="2" indent="-24765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311275" marR="0" lvl="3"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709738" marR="0" lvl="4" indent="-122238" algn="l" rtl="0">
              <a:spcBef>
                <a:spcPts val="400"/>
              </a:spcBef>
              <a:spcAft>
                <a:spcPts val="0"/>
              </a:spcAft>
              <a:buClr>
                <a:schemeClr val="dk1"/>
              </a:buClr>
              <a:buSzPct val="100000"/>
              <a:buFont typeface="Noto Sans Symbols"/>
              <a:buChar char="•"/>
              <a:defRPr sz="1600" b="0" i="0" u="none" strike="noStrike" cap="none">
                <a:solidFill>
                  <a:schemeClr val="dk1"/>
                </a:solidFill>
                <a:latin typeface="Arial"/>
                <a:ea typeface="Arial"/>
                <a:cs typeface="Arial"/>
                <a:sym typeface="Arial"/>
              </a:defRPr>
            </a:lvl5pPr>
            <a:lvl6pPr marL="2168400" marR="0" lvl="5" indent="-123700" algn="l" rtl="0">
              <a:spcBef>
                <a:spcPts val="400"/>
              </a:spcBef>
              <a:spcAft>
                <a:spcPts val="0"/>
              </a:spcAft>
              <a:buClr>
                <a:schemeClr val="dk1"/>
              </a:buClr>
              <a:buSzPct val="100000"/>
              <a:buFont typeface="Noto Sans Symbols"/>
              <a:buChar char="•"/>
              <a:defRPr sz="1600" b="0" i="0" u="none" strike="noStrike" cap="none">
                <a:solidFill>
                  <a:schemeClr val="dk1"/>
                </a:solidFill>
                <a:latin typeface="Arial"/>
                <a:ea typeface="Arial"/>
                <a:cs typeface="Arial"/>
                <a:sym typeface="Arial"/>
              </a:defRPr>
            </a:lvl6pPr>
            <a:lvl7pPr marL="2625573" marR="0" lvl="6" indent="-123673" algn="l" rtl="0">
              <a:spcBef>
                <a:spcPts val="400"/>
              </a:spcBef>
              <a:spcAft>
                <a:spcPts val="0"/>
              </a:spcAft>
              <a:buClr>
                <a:schemeClr val="dk1"/>
              </a:buClr>
              <a:buSzPct val="100000"/>
              <a:buFont typeface="Noto Sans Symbols"/>
              <a:buChar char="•"/>
              <a:defRPr sz="1600" b="0" i="0" u="none" strike="noStrike" cap="none">
                <a:solidFill>
                  <a:schemeClr val="dk1"/>
                </a:solidFill>
                <a:latin typeface="Arial"/>
                <a:ea typeface="Arial"/>
                <a:cs typeface="Arial"/>
                <a:sym typeface="Arial"/>
              </a:defRPr>
            </a:lvl7pPr>
            <a:lvl8pPr marL="3082747" marR="0" lvl="7" indent="-123646" algn="l" rtl="0">
              <a:spcBef>
                <a:spcPts val="400"/>
              </a:spcBef>
              <a:spcAft>
                <a:spcPts val="0"/>
              </a:spcAft>
              <a:buClr>
                <a:schemeClr val="dk1"/>
              </a:buClr>
              <a:buSzPct val="100000"/>
              <a:buFont typeface="Noto Sans Symbols"/>
              <a:buChar char="•"/>
              <a:defRPr sz="1600" b="0" i="0" u="none" strike="noStrike" cap="none">
                <a:solidFill>
                  <a:schemeClr val="dk1"/>
                </a:solidFill>
                <a:latin typeface="Arial"/>
                <a:ea typeface="Arial"/>
                <a:cs typeface="Arial"/>
                <a:sym typeface="Arial"/>
              </a:defRPr>
            </a:lvl8pPr>
            <a:lvl9pPr marL="3539920" marR="0" lvl="8" indent="-123619" algn="l" rtl="0">
              <a:spcBef>
                <a:spcPts val="400"/>
              </a:spcBef>
              <a:spcAft>
                <a:spcPts val="0"/>
              </a:spcAft>
              <a:buClr>
                <a:schemeClr val="dk1"/>
              </a:buClr>
              <a:buSzPct val="100000"/>
              <a:buFont typeface="Noto Sans Symbols"/>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585787" y="376237"/>
            <a:ext cx="7975600" cy="60801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200" b="0" i="0" u="none" strike="noStrike" cap="none">
                <a:solidFill>
                  <a:srgbClr val="000080"/>
                </a:solidFill>
                <a:latin typeface="Calibri"/>
                <a:ea typeface="Calibri"/>
                <a:cs typeface="Calibri"/>
                <a:sym typeface="Calibri"/>
              </a:defRPr>
            </a:lvl1pPr>
            <a:lvl2pPr marL="0" marR="0" lvl="1"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2pPr>
            <a:lvl3pPr marL="0" marR="0" lvl="2"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3pPr>
            <a:lvl4pPr marL="0" marR="0" lvl="3"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4pPr>
            <a:lvl5pPr marL="0" marR="0" lvl="4"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5pPr>
            <a:lvl6pPr marL="457173" marR="0" lvl="5" indent="-1267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6pPr>
            <a:lvl7pPr marL="914347" marR="0" lvl="6" indent="-12647"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7pPr>
            <a:lvl8pPr marL="1371520" marR="0" lvl="7" indent="-12619"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8pPr>
            <a:lvl9pPr marL="1828694" marR="0" lvl="8" indent="-1259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2000" b="1" i="0" u="none" strike="noStrike" cap="none">
                <a:solidFill>
                  <a:srgbClr val="000080"/>
                </a:solidFill>
                <a:latin typeface="Arial"/>
                <a:ea typeface="Arial"/>
                <a:cs typeface="Arial"/>
                <a:sym typeface="Arial"/>
              </a:defRPr>
            </a:lvl1pPr>
            <a:lvl2pPr marL="0" marR="0" lvl="1"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2pPr>
            <a:lvl3pPr marL="0" marR="0" lvl="2"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3pPr>
            <a:lvl4pPr marL="0" marR="0" lvl="3"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4pPr>
            <a:lvl5pPr marL="0" marR="0" lvl="4"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5pPr>
            <a:lvl6pPr marL="457173" marR="0" lvl="5" indent="-1267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6pPr>
            <a:lvl7pPr marL="914347" marR="0" lvl="6" indent="-12647"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7pPr>
            <a:lvl8pPr marL="1371520" marR="0" lvl="7" indent="-12619"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8pPr>
            <a:lvl9pPr marL="1828694" marR="0" lvl="8" indent="-1259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9pPr>
          </a:lstStyle>
          <a:p>
            <a:endParaRPr/>
          </a:p>
        </p:txBody>
      </p:sp>
      <p:sp>
        <p:nvSpPr>
          <p:cNvPr id="43" name="Shape 43"/>
          <p:cNvSpPr txBox="1">
            <a:spLocks noGrp="1"/>
          </p:cNvSpPr>
          <p:nvPr>
            <p:ph type="body" idx="1"/>
          </p:nvPr>
        </p:nvSpPr>
        <p:spPr>
          <a:xfrm>
            <a:off x="3575050" y="273051"/>
            <a:ext cx="5111750" cy="5853112"/>
          </a:xfrm>
          <a:prstGeom prst="rect">
            <a:avLst/>
          </a:prstGeom>
          <a:noFill/>
          <a:ln>
            <a:noFill/>
          </a:ln>
        </p:spPr>
        <p:txBody>
          <a:bodyPr lIns="91425" tIns="91425" rIns="91425" bIns="91425" anchor="t" anchorCtr="0"/>
          <a:lstStyle>
            <a:lvl1pPr marL="360363" marR="0" lvl="0" indent="-157163" algn="l" rtl="0">
              <a:spcBef>
                <a:spcPts val="1920"/>
              </a:spcBef>
              <a:spcAft>
                <a:spcPts val="0"/>
              </a:spcAft>
              <a:buClr>
                <a:schemeClr val="dk1"/>
              </a:buClr>
              <a:buSzPct val="100000"/>
              <a:buFont typeface="Noto Sans Symbols"/>
              <a:buChar char="▪"/>
              <a:defRPr sz="3200" b="0" i="0" u="none" strike="noStrike" cap="none">
                <a:solidFill>
                  <a:schemeClr val="dk1"/>
                </a:solidFill>
                <a:latin typeface="Arial"/>
                <a:ea typeface="Arial"/>
                <a:cs typeface="Arial"/>
                <a:sym typeface="Arial"/>
              </a:defRPr>
            </a:lvl1pPr>
            <a:lvl2pPr marL="711200" marR="0" lvl="1" indent="-1778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073150" marR="0" lvl="2" indent="-2095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311275" marR="0" lvl="3" indent="-117475"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709738" marR="0" lvl="4" indent="-96838"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5pPr>
            <a:lvl6pPr marL="2168400" marR="0" lvl="5" indent="-98300"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6pPr>
            <a:lvl7pPr marL="2625573" marR="0" lvl="6" indent="-98273"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7pPr>
            <a:lvl8pPr marL="3082747" marR="0" lvl="7" indent="-98246"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8pPr>
            <a:lvl9pPr marL="3539920" marR="0" lvl="8" indent="-98219"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840"/>
              </a:spcBef>
              <a:spcAft>
                <a:spcPts val="0"/>
              </a:spcAft>
              <a:buClr>
                <a:schemeClr val="dk1"/>
              </a:buClr>
              <a:buFont typeface="Noto Sans Symbols"/>
              <a:buNone/>
              <a:defRPr sz="1400" b="0" i="0" u="none" strike="noStrike" cap="none">
                <a:solidFill>
                  <a:schemeClr val="dk1"/>
                </a:solidFill>
                <a:latin typeface="Arial"/>
                <a:ea typeface="Arial"/>
                <a:cs typeface="Arial"/>
                <a:sym typeface="Arial"/>
              </a:defRPr>
            </a:lvl1pPr>
            <a:lvl2pPr marL="457173" marR="0" lvl="1" indent="-12673"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347" marR="0" lvl="2" indent="-12647"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520" marR="0" lvl="3" indent="-12619"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694" marR="0" lvl="4" indent="-12593" algn="l" rtl="0">
              <a:spcBef>
                <a:spcPts val="225"/>
              </a:spcBef>
              <a:spcAft>
                <a:spcPts val="0"/>
              </a:spcAft>
              <a:buClr>
                <a:schemeClr val="dk1"/>
              </a:buClr>
              <a:buFont typeface="Noto Sans Symbols"/>
              <a:buNone/>
              <a:defRPr sz="900" b="0" i="0" u="none" strike="noStrike" cap="none">
                <a:solidFill>
                  <a:schemeClr val="dk1"/>
                </a:solidFill>
                <a:latin typeface="Arial"/>
                <a:ea typeface="Arial"/>
                <a:cs typeface="Arial"/>
                <a:sym typeface="Arial"/>
              </a:defRPr>
            </a:lvl5pPr>
            <a:lvl6pPr marL="2285868" marR="0" lvl="5" indent="-12568" algn="l" rtl="0">
              <a:spcBef>
                <a:spcPts val="225"/>
              </a:spcBef>
              <a:spcAft>
                <a:spcPts val="0"/>
              </a:spcAft>
              <a:buClr>
                <a:schemeClr val="dk1"/>
              </a:buClr>
              <a:buFont typeface="Noto Sans Symbols"/>
              <a:buNone/>
              <a:defRPr sz="900" b="0" i="0" u="none" strike="noStrike" cap="none">
                <a:solidFill>
                  <a:schemeClr val="dk1"/>
                </a:solidFill>
                <a:latin typeface="Arial"/>
                <a:ea typeface="Arial"/>
                <a:cs typeface="Arial"/>
                <a:sym typeface="Arial"/>
              </a:defRPr>
            </a:lvl6pPr>
            <a:lvl7pPr marL="2743042" marR="0" lvl="6" indent="-12542" algn="l" rtl="0">
              <a:spcBef>
                <a:spcPts val="225"/>
              </a:spcBef>
              <a:spcAft>
                <a:spcPts val="0"/>
              </a:spcAft>
              <a:buClr>
                <a:schemeClr val="dk1"/>
              </a:buClr>
              <a:buFont typeface="Noto Sans Symbols"/>
              <a:buNone/>
              <a:defRPr sz="900" b="0" i="0" u="none" strike="noStrike" cap="none">
                <a:solidFill>
                  <a:schemeClr val="dk1"/>
                </a:solidFill>
                <a:latin typeface="Arial"/>
                <a:ea typeface="Arial"/>
                <a:cs typeface="Arial"/>
                <a:sym typeface="Arial"/>
              </a:defRPr>
            </a:lvl7pPr>
            <a:lvl8pPr marL="3200215" marR="0" lvl="7" indent="-12514" algn="l" rtl="0">
              <a:spcBef>
                <a:spcPts val="225"/>
              </a:spcBef>
              <a:spcAft>
                <a:spcPts val="0"/>
              </a:spcAft>
              <a:buClr>
                <a:schemeClr val="dk1"/>
              </a:buClr>
              <a:buFont typeface="Noto Sans Symbols"/>
              <a:buNone/>
              <a:defRPr sz="900" b="0" i="0" u="none" strike="noStrike" cap="none">
                <a:solidFill>
                  <a:schemeClr val="dk1"/>
                </a:solidFill>
                <a:latin typeface="Arial"/>
                <a:ea typeface="Arial"/>
                <a:cs typeface="Arial"/>
                <a:sym typeface="Arial"/>
              </a:defRPr>
            </a:lvl8pPr>
            <a:lvl9pPr marL="3657388" marR="0" lvl="8" indent="-12487" algn="l" rtl="0">
              <a:spcBef>
                <a:spcPts val="225"/>
              </a:spcBef>
              <a:spcAft>
                <a:spcPts val="0"/>
              </a:spcAft>
              <a:buClr>
                <a:schemeClr val="dk1"/>
              </a:buClr>
              <a:buFont typeface="Noto Sans Symbols"/>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2000" b="1" i="0" u="none" strike="noStrike" cap="none">
                <a:solidFill>
                  <a:srgbClr val="000080"/>
                </a:solidFill>
                <a:latin typeface="Arial"/>
                <a:ea typeface="Arial"/>
                <a:cs typeface="Arial"/>
                <a:sym typeface="Arial"/>
              </a:defRPr>
            </a:lvl1pPr>
            <a:lvl2pPr marL="0" marR="0" lvl="1"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2pPr>
            <a:lvl3pPr marL="0" marR="0" lvl="2"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3pPr>
            <a:lvl4pPr marL="0" marR="0" lvl="3"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4pPr>
            <a:lvl5pPr marL="0" marR="0" lvl="4"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5pPr>
            <a:lvl6pPr marL="457173" marR="0" lvl="5" indent="-1267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6pPr>
            <a:lvl7pPr marL="914347" marR="0" lvl="6" indent="-12647"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7pPr>
            <a:lvl8pPr marL="1371520" marR="0" lvl="7" indent="-12619"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8pPr>
            <a:lvl9pPr marL="1828694" marR="0" lvl="8" indent="-1259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9pPr>
          </a:lstStyle>
          <a:p>
            <a:endParaRPr/>
          </a:p>
        </p:txBody>
      </p:sp>
      <p:sp>
        <p:nvSpPr>
          <p:cNvPr id="47" name="Shape 4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1920"/>
              </a:spcBef>
              <a:spcAft>
                <a:spcPts val="0"/>
              </a:spcAft>
              <a:buClr>
                <a:schemeClr val="dk1"/>
              </a:buClr>
              <a:buFont typeface="Noto Sans Symbols"/>
              <a:buNone/>
              <a:defRPr sz="3200" b="0" i="0" u="none" strike="noStrike" cap="none">
                <a:solidFill>
                  <a:schemeClr val="dk1"/>
                </a:solidFill>
                <a:latin typeface="Arial"/>
                <a:ea typeface="Arial"/>
                <a:cs typeface="Arial"/>
                <a:sym typeface="Arial"/>
              </a:defRPr>
            </a:lvl1pPr>
            <a:lvl2pPr marL="457173" marR="0" lvl="1" indent="-12673"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347" marR="0" lvl="2" indent="-12647"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520" marR="0" lvl="3" indent="-12619"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694" marR="0" lvl="4" indent="-12593" algn="l" rtl="0">
              <a:spcBef>
                <a:spcPts val="500"/>
              </a:spcBef>
              <a:spcAft>
                <a:spcPts val="0"/>
              </a:spcAft>
              <a:buClr>
                <a:schemeClr val="dk1"/>
              </a:buClr>
              <a:buFont typeface="Noto Sans Symbols"/>
              <a:buNone/>
              <a:defRPr sz="2000" b="0" i="0" u="none" strike="noStrike" cap="none">
                <a:solidFill>
                  <a:schemeClr val="dk1"/>
                </a:solidFill>
                <a:latin typeface="Arial"/>
                <a:ea typeface="Arial"/>
                <a:cs typeface="Arial"/>
                <a:sym typeface="Arial"/>
              </a:defRPr>
            </a:lvl5pPr>
            <a:lvl6pPr marL="2285868" marR="0" lvl="5" indent="-12568" algn="l" rtl="0">
              <a:spcBef>
                <a:spcPts val="500"/>
              </a:spcBef>
              <a:spcAft>
                <a:spcPts val="0"/>
              </a:spcAft>
              <a:buClr>
                <a:schemeClr val="dk1"/>
              </a:buClr>
              <a:buFont typeface="Noto Sans Symbols"/>
              <a:buNone/>
              <a:defRPr sz="2000" b="0" i="0" u="none" strike="noStrike" cap="none">
                <a:solidFill>
                  <a:schemeClr val="dk1"/>
                </a:solidFill>
                <a:latin typeface="Arial"/>
                <a:ea typeface="Arial"/>
                <a:cs typeface="Arial"/>
                <a:sym typeface="Arial"/>
              </a:defRPr>
            </a:lvl6pPr>
            <a:lvl7pPr marL="2743042" marR="0" lvl="6" indent="-12542" algn="l" rtl="0">
              <a:spcBef>
                <a:spcPts val="500"/>
              </a:spcBef>
              <a:spcAft>
                <a:spcPts val="0"/>
              </a:spcAft>
              <a:buClr>
                <a:schemeClr val="dk1"/>
              </a:buClr>
              <a:buFont typeface="Noto Sans Symbols"/>
              <a:buNone/>
              <a:defRPr sz="2000" b="0" i="0" u="none" strike="noStrike" cap="none">
                <a:solidFill>
                  <a:schemeClr val="dk1"/>
                </a:solidFill>
                <a:latin typeface="Arial"/>
                <a:ea typeface="Arial"/>
                <a:cs typeface="Arial"/>
                <a:sym typeface="Arial"/>
              </a:defRPr>
            </a:lvl7pPr>
            <a:lvl8pPr marL="3200215" marR="0" lvl="7" indent="-12514" algn="l" rtl="0">
              <a:spcBef>
                <a:spcPts val="500"/>
              </a:spcBef>
              <a:spcAft>
                <a:spcPts val="0"/>
              </a:spcAft>
              <a:buClr>
                <a:schemeClr val="dk1"/>
              </a:buClr>
              <a:buFont typeface="Noto Sans Symbols"/>
              <a:buNone/>
              <a:defRPr sz="2000" b="0" i="0" u="none" strike="noStrike" cap="none">
                <a:solidFill>
                  <a:schemeClr val="dk1"/>
                </a:solidFill>
                <a:latin typeface="Arial"/>
                <a:ea typeface="Arial"/>
                <a:cs typeface="Arial"/>
                <a:sym typeface="Arial"/>
              </a:defRPr>
            </a:lvl8pPr>
            <a:lvl9pPr marL="3657388" marR="0" lvl="8" indent="-12487" algn="l" rtl="0">
              <a:spcBef>
                <a:spcPts val="500"/>
              </a:spcBef>
              <a:spcAft>
                <a:spcPts val="0"/>
              </a:spcAft>
              <a:buClr>
                <a:schemeClr val="dk1"/>
              </a:buClr>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840"/>
              </a:spcBef>
              <a:spcAft>
                <a:spcPts val="0"/>
              </a:spcAft>
              <a:buClr>
                <a:schemeClr val="dk1"/>
              </a:buClr>
              <a:buFont typeface="Noto Sans Symbols"/>
              <a:buNone/>
              <a:defRPr sz="1400" b="0" i="0" u="none" strike="noStrike" cap="none">
                <a:solidFill>
                  <a:schemeClr val="dk1"/>
                </a:solidFill>
                <a:latin typeface="Arial"/>
                <a:ea typeface="Arial"/>
                <a:cs typeface="Arial"/>
                <a:sym typeface="Arial"/>
              </a:defRPr>
            </a:lvl1pPr>
            <a:lvl2pPr marL="457173" marR="0" lvl="1" indent="-12673"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347" marR="0" lvl="2" indent="-12647"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520" marR="0" lvl="3" indent="-12619"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694" marR="0" lvl="4" indent="-12593" algn="l" rtl="0">
              <a:spcBef>
                <a:spcPts val="225"/>
              </a:spcBef>
              <a:spcAft>
                <a:spcPts val="0"/>
              </a:spcAft>
              <a:buClr>
                <a:schemeClr val="dk1"/>
              </a:buClr>
              <a:buFont typeface="Noto Sans Symbols"/>
              <a:buNone/>
              <a:defRPr sz="900" b="0" i="0" u="none" strike="noStrike" cap="none">
                <a:solidFill>
                  <a:schemeClr val="dk1"/>
                </a:solidFill>
                <a:latin typeface="Arial"/>
                <a:ea typeface="Arial"/>
                <a:cs typeface="Arial"/>
                <a:sym typeface="Arial"/>
              </a:defRPr>
            </a:lvl5pPr>
            <a:lvl6pPr marL="2285868" marR="0" lvl="5" indent="-12568" algn="l" rtl="0">
              <a:spcBef>
                <a:spcPts val="225"/>
              </a:spcBef>
              <a:spcAft>
                <a:spcPts val="0"/>
              </a:spcAft>
              <a:buClr>
                <a:schemeClr val="dk1"/>
              </a:buClr>
              <a:buFont typeface="Noto Sans Symbols"/>
              <a:buNone/>
              <a:defRPr sz="900" b="0" i="0" u="none" strike="noStrike" cap="none">
                <a:solidFill>
                  <a:schemeClr val="dk1"/>
                </a:solidFill>
                <a:latin typeface="Arial"/>
                <a:ea typeface="Arial"/>
                <a:cs typeface="Arial"/>
                <a:sym typeface="Arial"/>
              </a:defRPr>
            </a:lvl6pPr>
            <a:lvl7pPr marL="2743042" marR="0" lvl="6" indent="-12542" algn="l" rtl="0">
              <a:spcBef>
                <a:spcPts val="225"/>
              </a:spcBef>
              <a:spcAft>
                <a:spcPts val="0"/>
              </a:spcAft>
              <a:buClr>
                <a:schemeClr val="dk1"/>
              </a:buClr>
              <a:buFont typeface="Noto Sans Symbols"/>
              <a:buNone/>
              <a:defRPr sz="900" b="0" i="0" u="none" strike="noStrike" cap="none">
                <a:solidFill>
                  <a:schemeClr val="dk1"/>
                </a:solidFill>
                <a:latin typeface="Arial"/>
                <a:ea typeface="Arial"/>
                <a:cs typeface="Arial"/>
                <a:sym typeface="Arial"/>
              </a:defRPr>
            </a:lvl7pPr>
            <a:lvl8pPr marL="3200215" marR="0" lvl="7" indent="-12514" algn="l" rtl="0">
              <a:spcBef>
                <a:spcPts val="225"/>
              </a:spcBef>
              <a:spcAft>
                <a:spcPts val="0"/>
              </a:spcAft>
              <a:buClr>
                <a:schemeClr val="dk1"/>
              </a:buClr>
              <a:buFont typeface="Noto Sans Symbols"/>
              <a:buNone/>
              <a:defRPr sz="900" b="0" i="0" u="none" strike="noStrike" cap="none">
                <a:solidFill>
                  <a:schemeClr val="dk1"/>
                </a:solidFill>
                <a:latin typeface="Arial"/>
                <a:ea typeface="Arial"/>
                <a:cs typeface="Arial"/>
                <a:sym typeface="Arial"/>
              </a:defRPr>
            </a:lvl8pPr>
            <a:lvl9pPr marL="3657388" marR="0" lvl="8" indent="-12487" algn="l" rtl="0">
              <a:spcBef>
                <a:spcPts val="225"/>
              </a:spcBef>
              <a:spcAft>
                <a:spcPts val="0"/>
              </a:spcAft>
              <a:buClr>
                <a:schemeClr val="dk1"/>
              </a:buClr>
              <a:buFont typeface="Noto Sans Symbols"/>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4.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
        <p:cNvGrpSpPr/>
        <p:nvPr/>
      </p:nvGrpSpPr>
      <p:grpSpPr>
        <a:xfrm>
          <a:off x="0" y="0"/>
          <a:ext cx="0" cy="0"/>
          <a:chOff x="0" y="0"/>
          <a:chExt cx="0" cy="0"/>
        </a:xfrm>
      </p:grpSpPr>
      <p:sp>
        <p:nvSpPr>
          <p:cNvPr id="10" name="Shape 10"/>
          <p:cNvSpPr/>
          <p:nvPr/>
        </p:nvSpPr>
        <p:spPr>
          <a:xfrm>
            <a:off x="1581621" y="6477000"/>
            <a:ext cx="6919441" cy="381000"/>
          </a:xfrm>
          <a:prstGeom prst="rect">
            <a:avLst/>
          </a:prstGeom>
          <a:solidFill>
            <a:srgbClr val="CFCFCF"/>
          </a:solidFill>
          <a:ln>
            <a:noFill/>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25000">
              <a:solidFill>
                <a:srgbClr val="3F3F3F"/>
              </a:solidFill>
              <a:latin typeface="Arial"/>
              <a:ea typeface="Arial"/>
              <a:cs typeface="Arial"/>
              <a:sym typeface="Arial"/>
            </a:endParaRPr>
          </a:p>
        </p:txBody>
      </p:sp>
      <p:sp>
        <p:nvSpPr>
          <p:cNvPr id="11" name="Shape 11"/>
          <p:cNvSpPr txBox="1">
            <a:spLocks noGrp="1"/>
          </p:cNvSpPr>
          <p:nvPr>
            <p:ph type="title"/>
          </p:nvPr>
        </p:nvSpPr>
        <p:spPr>
          <a:xfrm>
            <a:off x="585787" y="376237"/>
            <a:ext cx="7975600" cy="60801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2000" b="1" i="0" u="none" strike="noStrike" cap="none">
                <a:solidFill>
                  <a:srgbClr val="000080"/>
                </a:solidFill>
                <a:latin typeface="Arial"/>
                <a:ea typeface="Arial"/>
                <a:cs typeface="Arial"/>
                <a:sym typeface="Arial"/>
              </a:defRPr>
            </a:lvl1pPr>
            <a:lvl2pPr marL="0" marR="0" lvl="1"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2pPr>
            <a:lvl3pPr marL="0" marR="0" lvl="2"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3pPr>
            <a:lvl4pPr marL="0" marR="0" lvl="3"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4pPr>
            <a:lvl5pPr marL="0" marR="0" lvl="4" indent="0"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5pPr>
            <a:lvl6pPr marL="457173" marR="0" lvl="5" indent="-1267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6pPr>
            <a:lvl7pPr marL="914347" marR="0" lvl="6" indent="-12647"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7pPr>
            <a:lvl8pPr marL="1371520" marR="0" lvl="7" indent="-12619"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8pPr>
            <a:lvl9pPr marL="1828694" marR="0" lvl="8" indent="-12593" algn="l" rtl="0">
              <a:lnSpc>
                <a:spcPct val="90000"/>
              </a:lnSpc>
              <a:spcBef>
                <a:spcPts val="0"/>
              </a:spcBef>
              <a:spcAft>
                <a:spcPts val="0"/>
              </a:spcAft>
              <a:buNone/>
              <a:defRPr sz="2000" b="1" i="0" u="none" strike="noStrike" cap="none">
                <a:solidFill>
                  <a:srgbClr val="0057A6"/>
                </a:solidFill>
                <a:latin typeface="Arial"/>
                <a:ea typeface="Arial"/>
                <a:cs typeface="Arial"/>
                <a:sym typeface="Arial"/>
              </a:defRPr>
            </a:lvl9pPr>
          </a:lstStyle>
          <a:p>
            <a:endParaRPr/>
          </a:p>
        </p:txBody>
      </p:sp>
      <p:sp>
        <p:nvSpPr>
          <p:cNvPr id="12" name="Shape 12"/>
          <p:cNvSpPr txBox="1">
            <a:spLocks noGrp="1"/>
          </p:cNvSpPr>
          <p:nvPr>
            <p:ph type="body" idx="1"/>
          </p:nvPr>
        </p:nvSpPr>
        <p:spPr>
          <a:xfrm>
            <a:off x="585787" y="1325562"/>
            <a:ext cx="7970837" cy="4589462"/>
          </a:xfrm>
          <a:prstGeom prst="rect">
            <a:avLst/>
          </a:prstGeom>
          <a:noFill/>
          <a:ln>
            <a:noFill/>
          </a:ln>
        </p:spPr>
        <p:txBody>
          <a:bodyPr lIns="91425" tIns="91425" rIns="91425" bIns="91425" anchor="t" anchorCtr="0"/>
          <a:lstStyle>
            <a:lvl1pPr marL="360363" marR="0" lvl="0" indent="-233363" algn="l" rtl="0">
              <a:spcBef>
                <a:spcPts val="12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1pPr>
            <a:lvl2pPr marL="711200" marR="0" lvl="1" indent="-228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073150" marR="0" lvl="2" indent="-2349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311275" marR="0" lvl="3" indent="-117475"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709738" marR="0" lvl="4" indent="-96838"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5pPr>
            <a:lvl6pPr marL="2168400" marR="0" lvl="5" indent="-98300"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6pPr>
            <a:lvl7pPr marL="2625573" marR="0" lvl="6" indent="-98273"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7pPr>
            <a:lvl8pPr marL="3082747" marR="0" lvl="7" indent="-98246"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8pPr>
            <a:lvl9pPr marL="3539920" marR="0" lvl="8" indent="-98219" algn="l" rtl="0">
              <a:spcBef>
                <a:spcPts val="500"/>
              </a:spcBef>
              <a:spcAft>
                <a:spcPts val="0"/>
              </a:spcAft>
              <a:buClr>
                <a:schemeClr val="dk1"/>
              </a:buClr>
              <a:buSzPct val="100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3" name="Shape 13"/>
          <p:cNvSpPr/>
          <p:nvPr/>
        </p:nvSpPr>
        <p:spPr>
          <a:xfrm>
            <a:off x="8548688" y="6477000"/>
            <a:ext cx="595311" cy="381000"/>
          </a:xfrm>
          <a:prstGeom prst="rect">
            <a:avLst/>
          </a:prstGeom>
          <a:solidFill>
            <a:srgbClr val="000080"/>
          </a:solidFill>
          <a:ln>
            <a:noFill/>
          </a:ln>
        </p:spPr>
        <p:txBody>
          <a:bodyPr lIns="90725" tIns="45350" rIns="90725" bIns="45350" anchor="ctr" anchorCtr="0">
            <a:noAutofit/>
          </a:bodyPr>
          <a:lstStyle/>
          <a:p>
            <a:pPr marL="0" marR="0" lvl="0" indent="0" algn="ctr" rtl="0">
              <a:spcBef>
                <a:spcPts val="0"/>
              </a:spcBef>
              <a:spcAft>
                <a:spcPts val="0"/>
              </a:spcAft>
              <a:buSzPct val="25000"/>
              <a:buNone/>
            </a:pPr>
            <a:fld id="{00000000-1234-1234-1234-123412341234}" type="slidenum">
              <a:rPr lang="en-US" sz="1000" b="0" i="0" u="none" strike="noStrike" cap="none">
                <a:solidFill>
                  <a:srgbClr val="FFFFFF"/>
                </a:solidFill>
                <a:latin typeface="Arial"/>
                <a:ea typeface="Arial"/>
                <a:cs typeface="Arial"/>
                <a:sym typeface="Arial"/>
              </a:rPr>
              <a:t>‹#›</a:t>
            </a:fld>
            <a:endParaRPr lang="en-US" sz="1000" b="0" i="0" u="none" strike="noStrike" cap="none">
              <a:solidFill>
                <a:srgbClr val="FFFFFF"/>
              </a:solidFill>
              <a:latin typeface="Arial"/>
              <a:ea typeface="Arial"/>
              <a:cs typeface="Arial"/>
              <a:sym typeface="Arial"/>
            </a:endParaRPr>
          </a:p>
        </p:txBody>
      </p:sp>
      <p:sp>
        <p:nvSpPr>
          <p:cNvPr id="14" name="Shape 14"/>
          <p:cNvSpPr/>
          <p:nvPr/>
        </p:nvSpPr>
        <p:spPr>
          <a:xfrm>
            <a:off x="0" y="411162"/>
            <a:ext cx="457200" cy="457200"/>
          </a:xfrm>
          <a:prstGeom prst="rect">
            <a:avLst/>
          </a:prstGeom>
          <a:solidFill>
            <a:srgbClr val="000080"/>
          </a:solidFill>
          <a:ln>
            <a:noFill/>
          </a:ln>
        </p:spPr>
        <p:txBody>
          <a:bodyPr lIns="90725" tIns="45350" rIns="90725" bIns="45350" anchor="ctr" anchorCtr="0">
            <a:noAutofit/>
          </a:bodyPr>
          <a:lstStyle/>
          <a:p>
            <a:pPr marL="0" marR="0" lvl="0" indent="0" algn="ctr" rtl="0">
              <a:spcBef>
                <a:spcPts val="0"/>
              </a:spcBef>
              <a:spcAft>
                <a:spcPts val="0"/>
              </a:spcAft>
              <a:buNone/>
            </a:pPr>
            <a:endParaRPr sz="2000" b="0" i="0" u="none" strike="noStrike" cap="none">
              <a:solidFill>
                <a:srgbClr val="3F3F3F"/>
              </a:solidFill>
              <a:latin typeface="Arial"/>
              <a:ea typeface="Arial"/>
              <a:cs typeface="Arial"/>
              <a:sym typeface="Arial"/>
            </a:endParaRPr>
          </a:p>
        </p:txBody>
      </p:sp>
      <p:pic>
        <p:nvPicPr>
          <p:cNvPr id="15" name="Shape 15"/>
          <p:cNvPicPr preferRelativeResize="0"/>
          <p:nvPr/>
        </p:nvPicPr>
        <p:blipFill rotWithShape="1">
          <a:blip r:embed="rId15">
            <a:alphaModFix/>
          </a:blip>
          <a:srcRect/>
          <a:stretch/>
        </p:blipFill>
        <p:spPr>
          <a:xfrm>
            <a:off x="66202" y="6222305"/>
            <a:ext cx="1467795" cy="5871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593366"/>
            <a:ext cx="8520600" cy="763599"/>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62" name="Shape 62"/>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Char char="●"/>
              <a:defRPr sz="1800">
                <a:solidFill>
                  <a:schemeClr val="dk2"/>
                </a:solidFill>
              </a:defRPr>
            </a:lvl1pPr>
            <a:lvl2pPr lvl="1" rtl="0">
              <a:lnSpc>
                <a:spcPct val="115000"/>
              </a:lnSpc>
              <a:spcBef>
                <a:spcPts val="0"/>
              </a:spcBef>
              <a:spcAft>
                <a:spcPts val="1600"/>
              </a:spcAft>
              <a:buClr>
                <a:schemeClr val="dk2"/>
              </a:buClr>
              <a:buChar char="○"/>
              <a:defRPr>
                <a:solidFill>
                  <a:schemeClr val="dk2"/>
                </a:solidFill>
              </a:defRPr>
            </a:lvl2pPr>
            <a:lvl3pPr lvl="2" rtl="0">
              <a:lnSpc>
                <a:spcPct val="115000"/>
              </a:lnSpc>
              <a:spcBef>
                <a:spcPts val="0"/>
              </a:spcBef>
              <a:spcAft>
                <a:spcPts val="1600"/>
              </a:spcAft>
              <a:buClr>
                <a:schemeClr val="dk2"/>
              </a:buClr>
              <a:buChar char="■"/>
              <a:defRPr>
                <a:solidFill>
                  <a:schemeClr val="dk2"/>
                </a:solidFill>
              </a:defRPr>
            </a:lvl3pPr>
            <a:lvl4pPr lvl="3" rtl="0">
              <a:lnSpc>
                <a:spcPct val="115000"/>
              </a:lnSpc>
              <a:spcBef>
                <a:spcPts val="0"/>
              </a:spcBef>
              <a:spcAft>
                <a:spcPts val="1600"/>
              </a:spcAft>
              <a:buClr>
                <a:schemeClr val="dk2"/>
              </a:buClr>
              <a:buChar char="●"/>
              <a:defRPr>
                <a:solidFill>
                  <a:schemeClr val="dk2"/>
                </a:solidFill>
              </a:defRPr>
            </a:lvl4pPr>
            <a:lvl5pPr lvl="4" rtl="0">
              <a:lnSpc>
                <a:spcPct val="115000"/>
              </a:lnSpc>
              <a:spcBef>
                <a:spcPts val="0"/>
              </a:spcBef>
              <a:spcAft>
                <a:spcPts val="1600"/>
              </a:spcAft>
              <a:buClr>
                <a:schemeClr val="dk2"/>
              </a:buClr>
              <a:buChar char="○"/>
              <a:defRPr>
                <a:solidFill>
                  <a:schemeClr val="dk2"/>
                </a:solidFill>
              </a:defRPr>
            </a:lvl5pPr>
            <a:lvl6pPr lvl="5" rtl="0">
              <a:lnSpc>
                <a:spcPct val="115000"/>
              </a:lnSpc>
              <a:spcBef>
                <a:spcPts val="0"/>
              </a:spcBef>
              <a:spcAft>
                <a:spcPts val="1600"/>
              </a:spcAft>
              <a:buClr>
                <a:schemeClr val="dk2"/>
              </a:buClr>
              <a:buChar char="■"/>
              <a:defRPr>
                <a:solidFill>
                  <a:schemeClr val="dk2"/>
                </a:solidFill>
              </a:defRPr>
            </a:lvl6pPr>
            <a:lvl7pPr lvl="6" rtl="0">
              <a:lnSpc>
                <a:spcPct val="115000"/>
              </a:lnSpc>
              <a:spcBef>
                <a:spcPts val="0"/>
              </a:spcBef>
              <a:spcAft>
                <a:spcPts val="1600"/>
              </a:spcAft>
              <a:buClr>
                <a:schemeClr val="dk2"/>
              </a:buClr>
              <a:buChar char="●"/>
              <a:defRPr>
                <a:solidFill>
                  <a:schemeClr val="dk2"/>
                </a:solidFill>
              </a:defRPr>
            </a:lvl7pPr>
            <a:lvl8pPr lvl="7" rtl="0">
              <a:lnSpc>
                <a:spcPct val="115000"/>
              </a:lnSpc>
              <a:spcBef>
                <a:spcPts val="0"/>
              </a:spcBef>
              <a:spcAft>
                <a:spcPts val="1600"/>
              </a:spcAft>
              <a:buClr>
                <a:schemeClr val="dk2"/>
              </a:buClr>
              <a:buChar char="○"/>
              <a:defRPr>
                <a:solidFill>
                  <a:schemeClr val="dk2"/>
                </a:solidFill>
              </a:defRPr>
            </a:lvl8pPr>
            <a:lvl9pPr lvl="8" rtl="0">
              <a:lnSpc>
                <a:spcPct val="115000"/>
              </a:lnSpc>
              <a:spcBef>
                <a:spcPts val="0"/>
              </a:spcBef>
              <a:spcAft>
                <a:spcPts val="1600"/>
              </a:spcAft>
              <a:buClr>
                <a:schemeClr val="dk2"/>
              </a:buClr>
              <a:buChar char="■"/>
              <a:defRPr>
                <a:solidFill>
                  <a:schemeClr val="dk2"/>
                </a:solidFill>
              </a:defRPr>
            </a:lvl9pPr>
          </a:lstStyle>
          <a:p>
            <a:endParaRPr/>
          </a:p>
        </p:txBody>
      </p:sp>
      <p:sp>
        <p:nvSpPr>
          <p:cNvPr id="63" name="Shape 63"/>
          <p:cNvSpPr txBox="1">
            <a:spLocks noGrp="1"/>
          </p:cNvSpPr>
          <p:nvPr>
            <p:ph type="sldNum" idx="12"/>
          </p:nvPr>
        </p:nvSpPr>
        <p:spPr>
          <a:xfrm>
            <a:off x="8472457" y="6217622"/>
            <a:ext cx="548700" cy="5248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US" sz="1000">
                <a:solidFill>
                  <a:schemeClr val="dk2"/>
                </a:solidFill>
              </a:rPr>
              <a:t>‹#›</a:t>
            </a:fld>
            <a:endParaRPr lang="en-US"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
    <p:bg>
      <p:bgPr>
        <a:solidFill>
          <a:schemeClr val="accent5"/>
        </a:solidFill>
        <a:effectLst/>
      </p:bgPr>
    </p:bg>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031425" y="1532966"/>
            <a:ext cx="5760300" cy="907599"/>
          </a:xfrm>
          <a:prstGeom prst="rect">
            <a:avLst/>
          </a:prstGeom>
          <a:noFill/>
          <a:ln>
            <a:noFill/>
          </a:ln>
        </p:spPr>
        <p:txBody>
          <a:bodyPr lIns="91425" tIns="91425" rIns="91425" bIns="91425" anchor="b" anchorCtr="0"/>
          <a:lstStyle>
            <a:lvl1pPr lvl="0">
              <a:spcBef>
                <a:spcPts val="0"/>
              </a:spcBef>
              <a:buClr>
                <a:srgbClr val="3796BF"/>
              </a:buClr>
              <a:buSzPct val="100000"/>
              <a:buFont typeface="Oswald"/>
              <a:buNone/>
              <a:defRPr sz="3000" b="1">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endParaRPr/>
          </a:p>
        </p:txBody>
      </p:sp>
      <p:sp>
        <p:nvSpPr>
          <p:cNvPr id="113" name="Shape 113"/>
          <p:cNvSpPr txBox="1">
            <a:spLocks noGrp="1"/>
          </p:cNvSpPr>
          <p:nvPr>
            <p:ph type="body" idx="1"/>
          </p:nvPr>
        </p:nvSpPr>
        <p:spPr>
          <a:xfrm>
            <a:off x="1031425" y="2369500"/>
            <a:ext cx="5760300" cy="3361600"/>
          </a:xfrm>
          <a:prstGeom prst="rect">
            <a:avLst/>
          </a:prstGeom>
          <a:noFill/>
          <a:ln>
            <a:noFill/>
          </a:ln>
        </p:spPr>
        <p:txBody>
          <a:bodyPr lIns="91425" tIns="91425" rIns="91425" bIns="91425" anchor="t" anchorCtr="0"/>
          <a:lstStyle>
            <a:lvl1pPr lvl="0">
              <a:spcBef>
                <a:spcPts val="60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1pPr>
            <a:lvl2pPr lvl="1">
              <a:spcBef>
                <a:spcPts val="48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2pPr>
            <a:lvl3pPr lvl="2">
              <a:spcBef>
                <a:spcPts val="48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3pPr>
            <a:lvl4pPr lvl="3">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4pPr>
            <a:lvl5pPr lvl="4">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5pPr>
            <a:lvl6pPr lvl="5">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6pPr>
            <a:lvl7pPr lvl="6">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7pPr>
            <a:lvl8pPr lvl="7">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8pPr>
            <a:lvl9pPr lvl="8">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9pPr>
          </a:lstStyle>
          <a:p>
            <a:endParaRPr/>
          </a:p>
        </p:txBody>
      </p:sp>
      <p:sp>
        <p:nvSpPr>
          <p:cNvPr id="114" name="Shape 114"/>
          <p:cNvSpPr txBox="1"/>
          <p:nvPr/>
        </p:nvSpPr>
        <p:spPr>
          <a:xfrm>
            <a:off x="0" y="6496933"/>
            <a:ext cx="1861800" cy="210400"/>
          </a:xfrm>
          <a:prstGeom prst="rect">
            <a:avLst/>
          </a:prstGeom>
          <a:noFill/>
          <a:ln>
            <a:noFill/>
          </a:ln>
        </p:spPr>
        <p:txBody>
          <a:bodyPr lIns="91425" tIns="91425" rIns="91425" bIns="91425" anchor="t" anchorCtr="0">
            <a:noAutofit/>
          </a:bodyPr>
          <a:lstStyle/>
          <a:p>
            <a:pPr lvl="0">
              <a:spcBef>
                <a:spcPts val="0"/>
              </a:spcBef>
              <a:buNone/>
            </a:pPr>
            <a:r>
              <a:rPr lang="en-US" sz="1000"/>
              <a:t>© Funk &amp; Usiak (2017)</a:t>
            </a: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1031425" y="1532966"/>
            <a:ext cx="5760300" cy="907599"/>
          </a:xfrm>
          <a:prstGeom prst="rect">
            <a:avLst/>
          </a:prstGeom>
          <a:noFill/>
          <a:ln>
            <a:noFill/>
          </a:ln>
        </p:spPr>
        <p:txBody>
          <a:bodyPr lIns="91425" tIns="91425" rIns="91425" bIns="91425" anchor="b" anchorCtr="0"/>
          <a:lstStyle>
            <a:lvl1pPr lvl="0">
              <a:spcBef>
                <a:spcPts val="0"/>
              </a:spcBef>
              <a:buClr>
                <a:srgbClr val="3796BF"/>
              </a:buClr>
              <a:buSzPct val="100000"/>
              <a:buFont typeface="Oswald"/>
              <a:buNone/>
              <a:defRPr sz="3000" b="1">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endParaRPr/>
          </a:p>
        </p:txBody>
      </p:sp>
      <p:sp>
        <p:nvSpPr>
          <p:cNvPr id="262" name="Shape 262"/>
          <p:cNvSpPr txBox="1">
            <a:spLocks noGrp="1"/>
          </p:cNvSpPr>
          <p:nvPr>
            <p:ph type="body" idx="1"/>
          </p:nvPr>
        </p:nvSpPr>
        <p:spPr>
          <a:xfrm>
            <a:off x="1031425" y="2369500"/>
            <a:ext cx="5760300" cy="3361600"/>
          </a:xfrm>
          <a:prstGeom prst="rect">
            <a:avLst/>
          </a:prstGeom>
          <a:noFill/>
          <a:ln>
            <a:noFill/>
          </a:ln>
        </p:spPr>
        <p:txBody>
          <a:bodyPr lIns="91425" tIns="91425" rIns="91425" bIns="91425" anchor="t" anchorCtr="0"/>
          <a:lstStyle>
            <a:lvl1pPr lvl="0">
              <a:spcBef>
                <a:spcPts val="60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1pPr>
            <a:lvl2pPr lvl="1">
              <a:spcBef>
                <a:spcPts val="48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2pPr>
            <a:lvl3pPr lvl="2">
              <a:spcBef>
                <a:spcPts val="48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3pPr>
            <a:lvl4pPr lvl="3">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4pPr>
            <a:lvl5pPr lvl="4">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5pPr>
            <a:lvl6pPr lvl="5">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6pPr>
            <a:lvl7pPr lvl="6">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7pPr>
            <a:lvl8pPr lvl="7">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8pPr>
            <a:lvl9pPr lvl="8">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9pPr>
          </a:lstStyle>
          <a:p>
            <a:endParaRPr/>
          </a:p>
        </p:txBody>
      </p:sp>
      <p:sp>
        <p:nvSpPr>
          <p:cNvPr id="263" name="Shape 263"/>
          <p:cNvSpPr txBox="1"/>
          <p:nvPr/>
        </p:nvSpPr>
        <p:spPr>
          <a:xfrm>
            <a:off x="0" y="6496933"/>
            <a:ext cx="1861800" cy="210400"/>
          </a:xfrm>
          <a:prstGeom prst="rect">
            <a:avLst/>
          </a:prstGeom>
          <a:noFill/>
          <a:ln>
            <a:noFill/>
          </a:ln>
        </p:spPr>
        <p:txBody>
          <a:bodyPr lIns="91425" tIns="91425" rIns="91425" bIns="91425" anchor="t" anchorCtr="0">
            <a:noAutofit/>
          </a:bodyPr>
          <a:lstStyle/>
          <a:p>
            <a:pPr lvl="0">
              <a:spcBef>
                <a:spcPts val="0"/>
              </a:spcBef>
              <a:buNone/>
            </a:pPr>
            <a:r>
              <a:rPr lang="en-US" sz="1000"/>
              <a:t>© Funk &amp; Usiak (2017)</a:t>
            </a: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www.michigan.gov/documents/mde/Assessment_Lists_and_FAQs_598873_7.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ichigan.gov/mde/0,4615,7-140-22709_70117---,00.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ichigan.gov/mde/0,4615,7-140-28753_65803-362792--,00.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hyperlink" Target="http://www.gomaisa.org/sites/default/files/K-3%20Literacy%20Essentials%203.2016.pdf" TargetMode="External"/><Relationship Id="rId3" Type="http://schemas.openxmlformats.org/officeDocument/2006/relationships/hyperlink" Target="http://www.gomaisa.org/sites/default/files/Ex%20Summary%206.20.17.pdf" TargetMode="External"/><Relationship Id="rId7" Type="http://schemas.openxmlformats.org/officeDocument/2006/relationships/hyperlink" Target="http://www.gomaisa.org/sites/default/files/Pre-K%20Literacy%20Essentials%203.2016.pdf" TargetMode="External"/><Relationship Id="rId12"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gomaisa.org/sites/default/files/Essential_Coaching_Practices_12_8_16.pdf#overlay-context=general-education-leadership-network" TargetMode="External"/><Relationship Id="rId11" Type="http://schemas.openxmlformats.org/officeDocument/2006/relationships/image" Target="../media/image29.jpg"/><Relationship Id="rId5" Type="http://schemas.openxmlformats.org/officeDocument/2006/relationships/hyperlink" Target="http://www.gomaisa.org/sites/default/files/School_and_Center_Level_Essentials_Pub_1.14.17.pdf#overlay-context=general-education-leadership-network" TargetMode="External"/><Relationship Id="rId10" Type="http://schemas.openxmlformats.org/officeDocument/2006/relationships/hyperlink" Target="https://www.michigan.gov/documents/mde/Science_and_Literacy_Instruction_in_the_Early_Grades_2_25__16_517048_7.pdf" TargetMode="External"/><Relationship Id="rId4" Type="http://schemas.openxmlformats.org/officeDocument/2006/relationships/hyperlink" Target="http://www.gomaisa.org/sites/default/files/Theory%20of%20Action%206.20.17.pdf" TargetMode="External"/><Relationship Id="rId9" Type="http://schemas.openxmlformats.org/officeDocument/2006/relationships/hyperlink" Target="http://www.gomaisa.org/sites/default/files/Grades_4-5_Final.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ies.ed.gov/ncee/wwc/PracticeGuid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ies.ed.gov/ncee/edlabs/regions/southeast/pdf/REL_2017219.pdf" TargetMode="Externa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cs.google.com/viewer?a=v&amp;pid=sites&amp;srcid=dW1pY2guZWR1fG5rZHVrZXxneDozNmI4N2VhYjE1ZmZiNmIw"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8.xml"/><Relationship Id="rId1" Type="http://schemas.openxmlformats.org/officeDocument/2006/relationships/slideLayout" Target="../slideLayouts/slideLayout29.xml"/><Relationship Id="rId4" Type="http://schemas.openxmlformats.org/officeDocument/2006/relationships/image" Target="../media/image38.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29.xml"/><Relationship Id="rId5" Type="http://schemas.openxmlformats.org/officeDocument/2006/relationships/image" Target="../media/image4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hyperlink" Target="http://www.gomaisa.org/sites/default/files/K-3%20Literacy%20Essentials%203.2016.pdf#overlay-context=general-education-leadership-network" TargetMode="External"/><Relationship Id="rId2" Type="http://schemas.openxmlformats.org/officeDocument/2006/relationships/notesSlide" Target="../notesSlides/notesSlide45.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6.xml"/><Relationship Id="rId1" Type="http://schemas.openxmlformats.org/officeDocument/2006/relationships/slideLayout" Target="../slideLayouts/slideLayout29.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www.michigan.gov/documents/mde/Coaching_Literacy_Professional_Learning_Series_7-6-17_577861_7.pdf" TargetMode="External"/><Relationship Id="rId7"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hyperlink" Target="https://vimeo.com/226514646/c398e8f7ae"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heinemann.com/products/e04903.aspx"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3" Type="http://schemas.openxmlformats.org/officeDocument/2006/relationships/hyperlink" Target="http://www.michigan.gov/documents/mde/35a5_Grant_598872_7.pdf"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mailto:brownl30@michigan.gov" TargetMode="External"/><Relationship Id="rId4" Type="http://schemas.openxmlformats.org/officeDocument/2006/relationships/hyperlink" Target="mailto:triebell@michigan.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ctrTitle"/>
          </p:nvPr>
        </p:nvSpPr>
        <p:spPr>
          <a:xfrm>
            <a:off x="2969075" y="2037175"/>
            <a:ext cx="6022800" cy="2878800"/>
          </a:xfrm>
          <a:prstGeom prst="rect">
            <a:avLst/>
          </a:prstGeom>
          <a:solidFill>
            <a:schemeClr val="dk2">
              <a:alpha val="0"/>
            </a:schemeClr>
          </a:solidFill>
          <a:ln>
            <a:noFill/>
          </a:ln>
        </p:spPr>
        <p:txBody>
          <a:bodyPr lIns="0" tIns="0" rIns="0" bIns="0" anchor="t" anchorCtr="0">
            <a:noAutofit/>
          </a:bodyPr>
          <a:lstStyle/>
          <a:p>
            <a:pPr marL="0" marR="0" lvl="0" indent="0" algn="r" rtl="0">
              <a:lnSpc>
                <a:spcPct val="90000"/>
              </a:lnSpc>
              <a:spcBef>
                <a:spcPts val="0"/>
              </a:spcBef>
              <a:spcAft>
                <a:spcPts val="0"/>
              </a:spcAft>
              <a:buSzPct val="25000"/>
              <a:buNone/>
            </a:pPr>
            <a:r>
              <a:rPr lang="en-US" sz="3200"/>
              <a:t>Planning for 3rd Grade Literacy Success in the Context of the </a:t>
            </a:r>
            <a:r>
              <a:rPr lang="en-US" sz="3200" b="0" i="0" u="none" strike="noStrike" cap="none">
                <a:solidFill>
                  <a:schemeClr val="lt1"/>
                </a:solidFill>
                <a:latin typeface="Calibri"/>
                <a:ea typeface="Calibri"/>
                <a:cs typeface="Calibri"/>
                <a:sym typeface="Calibri"/>
              </a:rPr>
              <a:t>3</a:t>
            </a:r>
            <a:r>
              <a:rPr lang="en-US" sz="3200" b="0" i="0" u="none" strike="noStrike" cap="none" baseline="30000">
                <a:solidFill>
                  <a:schemeClr val="lt1"/>
                </a:solidFill>
                <a:latin typeface="Calibri"/>
                <a:ea typeface="Calibri"/>
                <a:cs typeface="Calibri"/>
                <a:sym typeface="Calibri"/>
              </a:rPr>
              <a:t>rd</a:t>
            </a:r>
            <a:r>
              <a:rPr lang="en-US" sz="3200" b="0" i="0" u="none" strike="noStrike" cap="none">
                <a:solidFill>
                  <a:schemeClr val="lt1"/>
                </a:solidFill>
                <a:latin typeface="Calibri"/>
                <a:ea typeface="Calibri"/>
                <a:cs typeface="Calibri"/>
                <a:sym typeface="Calibri"/>
              </a:rPr>
              <a:t> Grade Reading Law</a:t>
            </a:r>
            <a:r>
              <a:rPr lang="en-US" b="0" i="0" u="none" strike="noStrike" cap="none">
                <a:solidFill>
                  <a:schemeClr val="lt1"/>
                </a:solidFill>
                <a:latin typeface="Calibri"/>
                <a:ea typeface="Calibri"/>
                <a:cs typeface="Calibri"/>
                <a:sym typeface="Calibri"/>
              </a:rPr>
              <a:t/>
            </a:r>
            <a:br>
              <a:rPr lang="en-US" b="0" i="0" u="none" strike="noStrike" cap="none">
                <a:solidFill>
                  <a:schemeClr val="lt1"/>
                </a:solidFill>
                <a:latin typeface="Calibri"/>
                <a:ea typeface="Calibri"/>
                <a:cs typeface="Calibri"/>
                <a:sym typeface="Calibri"/>
              </a:rPr>
            </a:br>
            <a:endParaRPr lang="en-US" b="0" i="0" u="none" strike="noStrike" cap="none">
              <a:solidFill>
                <a:schemeClr val="lt1"/>
              </a:solidFill>
              <a:latin typeface="Calibri"/>
              <a:ea typeface="Calibri"/>
              <a:cs typeface="Calibri"/>
              <a:sym typeface="Calibri"/>
            </a:endParaRPr>
          </a:p>
          <a:p>
            <a:pPr marL="0" marR="0" lvl="0" indent="0" algn="r" rtl="0">
              <a:lnSpc>
                <a:spcPct val="90000"/>
              </a:lnSpc>
              <a:spcBef>
                <a:spcPts val="0"/>
              </a:spcBef>
              <a:spcAft>
                <a:spcPts val="0"/>
              </a:spcAft>
              <a:buSzPct val="25000"/>
              <a:buNone/>
            </a:pPr>
            <a:r>
              <a:rPr lang="en-US" sz="2000"/>
              <a:t> </a:t>
            </a:r>
            <a:r>
              <a:rPr lang="en-US" sz="2000" b="0" i="0" u="none" strike="noStrike" cap="none">
                <a:solidFill>
                  <a:schemeClr val="lt1"/>
                </a:solidFill>
                <a:latin typeface="Calibri"/>
                <a:ea typeface="Calibri"/>
                <a:cs typeface="Calibri"/>
                <a:sym typeface="Calibri"/>
              </a:rPr>
              <a:t/>
            </a:r>
            <a:br>
              <a:rPr lang="en-US" sz="2000" b="0" i="0" u="none" strike="noStrike" cap="none">
                <a:solidFill>
                  <a:schemeClr val="lt1"/>
                </a:solidFill>
                <a:latin typeface="Calibri"/>
                <a:ea typeface="Calibri"/>
                <a:cs typeface="Calibri"/>
                <a:sym typeface="Calibri"/>
              </a:rPr>
            </a:br>
            <a:r>
              <a:rPr lang="en-US" sz="2000"/>
              <a:t>August </a:t>
            </a:r>
            <a:r>
              <a:rPr lang="en-US" sz="2000" b="0" i="0" u="none" strike="noStrike" cap="none">
                <a:solidFill>
                  <a:schemeClr val="lt1"/>
                </a:solidFill>
                <a:latin typeface="Calibri"/>
                <a:ea typeface="Calibri"/>
                <a:cs typeface="Calibri"/>
                <a:sym typeface="Calibri"/>
              </a:rPr>
              <a:t>2017</a:t>
            </a:r>
          </a:p>
        </p:txBody>
      </p:sp>
      <p:pic>
        <p:nvPicPr>
          <p:cNvPr id="415" name="Shape 415"/>
          <p:cNvPicPr preferRelativeResize="0"/>
          <p:nvPr/>
        </p:nvPicPr>
        <p:blipFill rotWithShape="1">
          <a:blip r:embed="rId3">
            <a:alphaModFix/>
          </a:blip>
          <a:srcRect/>
          <a:stretch/>
        </p:blipFill>
        <p:spPr>
          <a:xfrm>
            <a:off x="1981200" y="4800601"/>
            <a:ext cx="5333999" cy="2057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585787" y="376237"/>
            <a:ext cx="7975500" cy="608100"/>
          </a:xfrm>
          <a:prstGeom prst="rect">
            <a:avLst/>
          </a:prstGeom>
        </p:spPr>
        <p:txBody>
          <a:bodyPr lIns="91425" tIns="91425" rIns="91425" bIns="91425" anchor="ctr" anchorCtr="0">
            <a:noAutofit/>
          </a:bodyPr>
          <a:lstStyle/>
          <a:p>
            <a:pPr lvl="0">
              <a:spcBef>
                <a:spcPts val="0"/>
              </a:spcBef>
              <a:buNone/>
            </a:pPr>
            <a:endParaRPr/>
          </a:p>
        </p:txBody>
      </p:sp>
      <p:sp>
        <p:nvSpPr>
          <p:cNvPr id="487" name="Shape 487"/>
          <p:cNvSpPr txBox="1">
            <a:spLocks noGrp="1"/>
          </p:cNvSpPr>
          <p:nvPr>
            <p:ph type="body" idx="1"/>
          </p:nvPr>
        </p:nvSpPr>
        <p:spPr>
          <a:xfrm>
            <a:off x="585787" y="1325562"/>
            <a:ext cx="7970700" cy="4589400"/>
          </a:xfrm>
          <a:prstGeom prst="rect">
            <a:avLst/>
          </a:prstGeom>
        </p:spPr>
        <p:txBody>
          <a:bodyPr lIns="91425" tIns="91425" rIns="91425" bIns="91425" anchor="t" anchorCtr="0">
            <a:noAutofit/>
          </a:bodyPr>
          <a:lstStyle/>
          <a:p>
            <a:pPr lvl="0">
              <a:spcBef>
                <a:spcPts val="0"/>
              </a:spcBef>
              <a:buNone/>
            </a:pPr>
            <a:endParaRPr/>
          </a:p>
        </p:txBody>
      </p:sp>
      <p:pic>
        <p:nvPicPr>
          <p:cNvPr id="488" name="Shape 488" descr="top 10 goals.PNG"/>
          <p:cNvPicPr preferRelativeResize="0"/>
          <p:nvPr/>
        </p:nvPicPr>
        <p:blipFill>
          <a:blip r:embed="rId3">
            <a:alphaModFix/>
          </a:blip>
          <a:stretch>
            <a:fillRect/>
          </a:stretch>
        </p:blipFill>
        <p:spPr>
          <a:xfrm>
            <a:off x="728662" y="1252537"/>
            <a:ext cx="7686675" cy="4352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585787" y="376237"/>
            <a:ext cx="7975500" cy="608100"/>
          </a:xfrm>
          <a:prstGeom prst="rect">
            <a:avLst/>
          </a:prstGeom>
        </p:spPr>
        <p:txBody>
          <a:bodyPr lIns="91425" tIns="91425" rIns="91425" bIns="91425" anchor="ctr" anchorCtr="0">
            <a:noAutofit/>
          </a:bodyPr>
          <a:lstStyle/>
          <a:p>
            <a:pPr lvl="0">
              <a:spcBef>
                <a:spcPts val="0"/>
              </a:spcBef>
              <a:buNone/>
            </a:pPr>
            <a:endParaRPr/>
          </a:p>
        </p:txBody>
      </p:sp>
      <p:sp>
        <p:nvSpPr>
          <p:cNvPr id="495" name="Shape 495"/>
          <p:cNvSpPr txBox="1">
            <a:spLocks noGrp="1"/>
          </p:cNvSpPr>
          <p:nvPr>
            <p:ph type="body" idx="1"/>
          </p:nvPr>
        </p:nvSpPr>
        <p:spPr>
          <a:xfrm>
            <a:off x="585787" y="1325562"/>
            <a:ext cx="7970700" cy="4589400"/>
          </a:xfrm>
          <a:prstGeom prst="rect">
            <a:avLst/>
          </a:prstGeom>
        </p:spPr>
        <p:txBody>
          <a:bodyPr lIns="91425" tIns="91425" rIns="91425" bIns="91425" anchor="t" anchorCtr="0">
            <a:noAutofit/>
          </a:bodyPr>
          <a:lstStyle/>
          <a:p>
            <a:pPr lvl="0">
              <a:spcBef>
                <a:spcPts val="0"/>
              </a:spcBef>
              <a:buNone/>
            </a:pPr>
            <a:endParaRPr/>
          </a:p>
        </p:txBody>
      </p:sp>
      <p:pic>
        <p:nvPicPr>
          <p:cNvPr id="496" name="Shape 496" descr="top 10 in 10.PNG"/>
          <p:cNvPicPr preferRelativeResize="0"/>
          <p:nvPr/>
        </p:nvPicPr>
        <p:blipFill>
          <a:blip r:embed="rId3">
            <a:alphaModFix/>
          </a:blip>
          <a:stretch>
            <a:fillRect/>
          </a:stretch>
        </p:blipFill>
        <p:spPr>
          <a:xfrm>
            <a:off x="1919287" y="995362"/>
            <a:ext cx="5305425" cy="4867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title"/>
          </p:nvPr>
        </p:nvSpPr>
        <p:spPr>
          <a:xfrm>
            <a:off x="585787" y="376237"/>
            <a:ext cx="7975500" cy="608100"/>
          </a:xfrm>
          <a:prstGeom prst="rect">
            <a:avLst/>
          </a:prstGeom>
        </p:spPr>
        <p:txBody>
          <a:bodyPr lIns="91425" tIns="91425" rIns="91425" bIns="91425" anchor="ctr" anchorCtr="0">
            <a:noAutofit/>
          </a:bodyPr>
          <a:lstStyle/>
          <a:p>
            <a:pPr lvl="0">
              <a:spcBef>
                <a:spcPts val="0"/>
              </a:spcBef>
              <a:buNone/>
            </a:pPr>
            <a:r>
              <a:rPr lang="en-US"/>
              <a:t>Top 10 in 10</a:t>
            </a:r>
          </a:p>
        </p:txBody>
      </p:sp>
      <p:sp>
        <p:nvSpPr>
          <p:cNvPr id="503" name="Shape 503"/>
          <p:cNvSpPr txBox="1">
            <a:spLocks noGrp="1"/>
          </p:cNvSpPr>
          <p:nvPr>
            <p:ph type="body" idx="1"/>
          </p:nvPr>
        </p:nvSpPr>
        <p:spPr>
          <a:xfrm>
            <a:off x="585787" y="1325562"/>
            <a:ext cx="7970700" cy="4589400"/>
          </a:xfrm>
          <a:prstGeom prst="rect">
            <a:avLst/>
          </a:prstGeom>
        </p:spPr>
        <p:txBody>
          <a:bodyPr lIns="91425" tIns="91425" rIns="91425" bIns="91425" anchor="t" anchorCtr="0">
            <a:noAutofit/>
          </a:bodyPr>
          <a:lstStyle/>
          <a:p>
            <a:pPr lvl="0" rtl="0">
              <a:spcBef>
                <a:spcPts val="0"/>
              </a:spcBef>
              <a:buNone/>
            </a:pPr>
            <a:endParaRPr/>
          </a:p>
        </p:txBody>
      </p:sp>
      <p:pic>
        <p:nvPicPr>
          <p:cNvPr id="504" name="Shape 504" descr="goals.PNG"/>
          <p:cNvPicPr preferRelativeResize="0"/>
          <p:nvPr/>
        </p:nvPicPr>
        <p:blipFill>
          <a:blip r:embed="rId3">
            <a:alphaModFix/>
          </a:blip>
          <a:stretch>
            <a:fillRect/>
          </a:stretch>
        </p:blipFill>
        <p:spPr>
          <a:xfrm>
            <a:off x="0" y="1659622"/>
            <a:ext cx="9144000" cy="3538754"/>
          </a:xfrm>
          <a:prstGeom prst="rect">
            <a:avLst/>
          </a:prstGeom>
          <a:noFill/>
          <a:ln w="38100" cap="flat" cmpd="sng">
            <a:solidFill>
              <a:schemeClr val="accent1"/>
            </a:solidFill>
            <a:prstDash val="solid"/>
            <a:round/>
            <a:headEnd type="none" w="med" len="med"/>
            <a:tailEnd type="none" w="med" len="med"/>
          </a:ln>
        </p:spPr>
      </p:pic>
      <p:sp>
        <p:nvSpPr>
          <p:cNvPr id="505" name="Shape 505"/>
          <p:cNvSpPr/>
          <p:nvPr/>
        </p:nvSpPr>
        <p:spPr>
          <a:xfrm>
            <a:off x="-43366" y="2844699"/>
            <a:ext cx="4673750" cy="1269950"/>
          </a:xfrm>
          <a:custGeom>
            <a:avLst/>
            <a:gdLst/>
            <a:ahLst/>
            <a:cxnLst/>
            <a:rect l="0" t="0" r="0" b="0"/>
            <a:pathLst>
              <a:path w="186950" h="50798" extrusionOk="0">
                <a:moveTo>
                  <a:pt x="31593" y="2534"/>
                </a:moveTo>
                <a:cubicBezTo>
                  <a:pt x="22389" y="2534"/>
                  <a:pt x="11352" y="2868"/>
                  <a:pt x="4845" y="9376"/>
                </a:cubicBezTo>
                <a:cubicBezTo>
                  <a:pt x="-1461" y="15682"/>
                  <a:pt x="-1953" y="31176"/>
                  <a:pt x="5467" y="36124"/>
                </a:cubicBezTo>
                <a:cubicBezTo>
                  <a:pt x="21747" y="46977"/>
                  <a:pt x="43248" y="47026"/>
                  <a:pt x="62695" y="49187"/>
                </a:cubicBezTo>
                <a:cubicBezTo>
                  <a:pt x="82684" y="51408"/>
                  <a:pt x="103020" y="51188"/>
                  <a:pt x="123033" y="49187"/>
                </a:cubicBezTo>
                <a:cubicBezTo>
                  <a:pt x="144968" y="46993"/>
                  <a:pt x="182158" y="52142"/>
                  <a:pt x="186481" y="30525"/>
                </a:cubicBezTo>
                <a:cubicBezTo>
                  <a:pt x="188281" y="21521"/>
                  <a:pt x="183187" y="9054"/>
                  <a:pt x="174662" y="5644"/>
                </a:cubicBezTo>
                <a:cubicBezTo>
                  <a:pt x="161558" y="402"/>
                  <a:pt x="146407" y="5182"/>
                  <a:pt x="132364" y="3778"/>
                </a:cubicBezTo>
                <a:cubicBezTo>
                  <a:pt x="127910" y="3332"/>
                  <a:pt x="123763" y="1011"/>
                  <a:pt x="119301" y="668"/>
                </a:cubicBezTo>
                <a:cubicBezTo>
                  <a:pt x="101930" y="-668"/>
                  <a:pt x="84441" y="889"/>
                  <a:pt x="67049" y="1912"/>
                </a:cubicBezTo>
                <a:cubicBezTo>
                  <a:pt x="58767" y="2399"/>
                  <a:pt x="50464" y="2534"/>
                  <a:pt x="42168" y="2534"/>
                </a:cubicBezTo>
                <a:cubicBezTo>
                  <a:pt x="38429" y="2534"/>
                  <a:pt x="33614" y="512"/>
                  <a:pt x="30971" y="3156"/>
                </a:cubicBezTo>
              </a:path>
            </a:pathLst>
          </a:custGeom>
          <a:noFill/>
          <a:ln w="38100" cap="flat" cmpd="sng">
            <a:solidFill>
              <a:srgbClr val="002060"/>
            </a:solidFill>
            <a:prstDash val="solid"/>
            <a:round/>
            <a:headEnd type="none" w="lg" len="lg"/>
            <a:tailEnd type="none" w="lg" len="lg"/>
          </a:ln>
        </p:spPr>
      </p:sp>
      <p:sp>
        <p:nvSpPr>
          <p:cNvPr id="506" name="Shape 506"/>
          <p:cNvSpPr/>
          <p:nvPr/>
        </p:nvSpPr>
        <p:spPr>
          <a:xfrm>
            <a:off x="11679" y="3957842"/>
            <a:ext cx="4719775" cy="1038700"/>
          </a:xfrm>
          <a:custGeom>
            <a:avLst/>
            <a:gdLst/>
            <a:ahLst/>
            <a:cxnLst/>
            <a:rect l="0" t="0" r="0" b="0"/>
            <a:pathLst>
              <a:path w="188791" h="41548" extrusionOk="0">
                <a:moveTo>
                  <a:pt x="14462" y="1550"/>
                </a:moveTo>
                <a:cubicBezTo>
                  <a:pt x="11400" y="-1511"/>
                  <a:pt x="4248" y="1570"/>
                  <a:pt x="2021" y="5283"/>
                </a:cubicBezTo>
                <a:cubicBezTo>
                  <a:pt x="-1394" y="10975"/>
                  <a:pt x="460" y="18616"/>
                  <a:pt x="1399" y="25188"/>
                </a:cubicBezTo>
                <a:cubicBezTo>
                  <a:pt x="2044" y="29708"/>
                  <a:pt x="7889" y="31854"/>
                  <a:pt x="11974" y="33897"/>
                </a:cubicBezTo>
                <a:cubicBezTo>
                  <a:pt x="16455" y="36138"/>
                  <a:pt x="20694" y="39440"/>
                  <a:pt x="25659" y="40117"/>
                </a:cubicBezTo>
                <a:cubicBezTo>
                  <a:pt x="59367" y="44713"/>
                  <a:pt x="93657" y="36410"/>
                  <a:pt x="127673" y="37007"/>
                </a:cubicBezTo>
                <a:cubicBezTo>
                  <a:pt x="143539" y="37285"/>
                  <a:pt x="160363" y="37660"/>
                  <a:pt x="174949" y="31408"/>
                </a:cubicBezTo>
                <a:cubicBezTo>
                  <a:pt x="180023" y="29232"/>
                  <a:pt x="187852" y="27543"/>
                  <a:pt x="188633" y="22078"/>
                </a:cubicBezTo>
                <a:cubicBezTo>
                  <a:pt x="189899" y="13213"/>
                  <a:pt x="179411" y="3729"/>
                  <a:pt x="170594" y="2173"/>
                </a:cubicBezTo>
                <a:cubicBezTo>
                  <a:pt x="155688" y="-458"/>
                  <a:pt x="140321" y="2173"/>
                  <a:pt x="125185" y="2173"/>
                </a:cubicBezTo>
                <a:cubicBezTo>
                  <a:pt x="118520" y="2173"/>
                  <a:pt x="111944" y="4039"/>
                  <a:pt x="105280" y="4039"/>
                </a:cubicBezTo>
                <a:cubicBezTo>
                  <a:pt x="91745" y="4039"/>
                  <a:pt x="78326" y="-919"/>
                  <a:pt x="64847" y="306"/>
                </a:cubicBezTo>
                <a:cubicBezTo>
                  <a:pt x="58236" y="906"/>
                  <a:pt x="51502" y="-82"/>
                  <a:pt x="44942" y="928"/>
                </a:cubicBezTo>
                <a:cubicBezTo>
                  <a:pt x="35275" y="2416"/>
                  <a:pt x="25194" y="5789"/>
                  <a:pt x="15706" y="3417"/>
                </a:cubicBezTo>
                <a:cubicBezTo>
                  <a:pt x="13091" y="2763"/>
                  <a:pt x="10937" y="306"/>
                  <a:pt x="8242" y="306"/>
                </a:cubicBezTo>
              </a:path>
            </a:pathLst>
          </a:custGeom>
          <a:noFill/>
          <a:ln w="38100" cap="flat" cmpd="sng">
            <a:solidFill>
              <a:srgbClr val="002060"/>
            </a:solidFill>
            <a:prstDash val="solid"/>
            <a:round/>
            <a:headEnd type="none" w="lg" len="lg"/>
            <a:tailEnd type="none" w="lg" len="lg"/>
          </a:ln>
        </p:spPr>
      </p:sp>
      <p:sp>
        <p:nvSpPr>
          <p:cNvPr id="507" name="Shape 507"/>
          <p:cNvSpPr/>
          <p:nvPr/>
        </p:nvSpPr>
        <p:spPr>
          <a:xfrm>
            <a:off x="4476132" y="2510431"/>
            <a:ext cx="4430575" cy="898825"/>
          </a:xfrm>
          <a:custGeom>
            <a:avLst/>
            <a:gdLst/>
            <a:ahLst/>
            <a:cxnLst/>
            <a:rect l="0" t="0" r="0" b="0"/>
            <a:pathLst>
              <a:path w="177223" h="35953" extrusionOk="0">
                <a:moveTo>
                  <a:pt x="35559" y="3464"/>
                </a:moveTo>
                <a:cubicBezTo>
                  <a:pt x="26336" y="2045"/>
                  <a:pt x="14164" y="-3133"/>
                  <a:pt x="7567" y="3464"/>
                </a:cubicBezTo>
                <a:cubicBezTo>
                  <a:pt x="1201" y="9829"/>
                  <a:pt x="-3365" y="24808"/>
                  <a:pt x="3835" y="30212"/>
                </a:cubicBezTo>
                <a:cubicBezTo>
                  <a:pt x="14347" y="38100"/>
                  <a:pt x="29919" y="35573"/>
                  <a:pt x="43024" y="34566"/>
                </a:cubicBezTo>
                <a:cubicBezTo>
                  <a:pt x="51086" y="33945"/>
                  <a:pt x="59611" y="37122"/>
                  <a:pt x="67283" y="34566"/>
                </a:cubicBezTo>
                <a:cubicBezTo>
                  <a:pt x="75114" y="31955"/>
                  <a:pt x="83307" y="30151"/>
                  <a:pt x="91543" y="29590"/>
                </a:cubicBezTo>
                <a:cubicBezTo>
                  <a:pt x="109958" y="28334"/>
                  <a:pt x="128445" y="28345"/>
                  <a:pt x="146904" y="28345"/>
                </a:cubicBezTo>
                <a:cubicBezTo>
                  <a:pt x="157072" y="28345"/>
                  <a:pt x="171592" y="28731"/>
                  <a:pt x="176140" y="19637"/>
                </a:cubicBezTo>
                <a:cubicBezTo>
                  <a:pt x="183177" y="5561"/>
                  <a:pt x="146957" y="2672"/>
                  <a:pt x="131353" y="4708"/>
                </a:cubicBezTo>
                <a:cubicBezTo>
                  <a:pt x="120849" y="6077"/>
                  <a:pt x="109814" y="9484"/>
                  <a:pt x="99629" y="6574"/>
                </a:cubicBezTo>
                <a:cubicBezTo>
                  <a:pt x="91021" y="4114"/>
                  <a:pt x="82433" y="991"/>
                  <a:pt x="73504" y="354"/>
                </a:cubicBezTo>
                <a:cubicBezTo>
                  <a:pt x="67502" y="-74"/>
                  <a:pt x="61364" y="-203"/>
                  <a:pt x="55464" y="976"/>
                </a:cubicBezTo>
                <a:cubicBezTo>
                  <a:pt x="48074" y="2453"/>
                  <a:pt x="39811" y="7456"/>
                  <a:pt x="33071" y="4086"/>
                </a:cubicBezTo>
              </a:path>
            </a:pathLst>
          </a:custGeom>
          <a:noFill/>
          <a:ln w="38100" cap="flat" cmpd="sng">
            <a:solidFill>
              <a:srgbClr val="002060"/>
            </a:solidFill>
            <a:prstDash val="solid"/>
            <a:round/>
            <a:headEnd type="none" w="lg" len="lg"/>
            <a:tailEnd type="none" w="lg" len="lg"/>
          </a:ln>
        </p:spPr>
      </p:sp>
      <p:sp>
        <p:nvSpPr>
          <p:cNvPr id="508" name="Shape 508"/>
          <p:cNvSpPr/>
          <p:nvPr/>
        </p:nvSpPr>
        <p:spPr>
          <a:xfrm>
            <a:off x="4459384" y="4168860"/>
            <a:ext cx="4769975" cy="1148450"/>
          </a:xfrm>
          <a:custGeom>
            <a:avLst/>
            <a:gdLst/>
            <a:ahLst/>
            <a:cxnLst/>
            <a:rect l="0" t="0" r="0" b="0"/>
            <a:pathLst>
              <a:path w="190799" h="45938" extrusionOk="0">
                <a:moveTo>
                  <a:pt x="30631" y="3685"/>
                </a:moveTo>
                <a:cubicBezTo>
                  <a:pt x="20522" y="5128"/>
                  <a:pt x="4001" y="841"/>
                  <a:pt x="773" y="10528"/>
                </a:cubicBezTo>
                <a:cubicBezTo>
                  <a:pt x="-887" y="15508"/>
                  <a:pt x="442" y="21649"/>
                  <a:pt x="3261" y="26079"/>
                </a:cubicBezTo>
                <a:cubicBezTo>
                  <a:pt x="5779" y="30037"/>
                  <a:pt x="11365" y="31719"/>
                  <a:pt x="13214" y="36031"/>
                </a:cubicBezTo>
                <a:cubicBezTo>
                  <a:pt x="14279" y="38515"/>
                  <a:pt x="15318" y="41374"/>
                  <a:pt x="17568" y="42874"/>
                </a:cubicBezTo>
                <a:cubicBezTo>
                  <a:pt x="26538" y="48855"/>
                  <a:pt x="39197" y="44064"/>
                  <a:pt x="49914" y="42874"/>
                </a:cubicBezTo>
                <a:cubicBezTo>
                  <a:pt x="70538" y="40582"/>
                  <a:pt x="91371" y="40818"/>
                  <a:pt x="112118" y="40386"/>
                </a:cubicBezTo>
                <a:cubicBezTo>
                  <a:pt x="130785" y="39997"/>
                  <a:pt x="149618" y="41161"/>
                  <a:pt x="168102" y="38519"/>
                </a:cubicBezTo>
                <a:cubicBezTo>
                  <a:pt x="175671" y="37436"/>
                  <a:pt x="188995" y="41040"/>
                  <a:pt x="190495" y="33543"/>
                </a:cubicBezTo>
                <a:cubicBezTo>
                  <a:pt x="192528" y="23377"/>
                  <a:pt x="181540" y="12303"/>
                  <a:pt x="171834" y="8662"/>
                </a:cubicBezTo>
                <a:cubicBezTo>
                  <a:pt x="156612" y="2950"/>
                  <a:pt x="139572" y="3685"/>
                  <a:pt x="123315" y="3685"/>
                </a:cubicBezTo>
                <a:cubicBezTo>
                  <a:pt x="116189" y="3685"/>
                  <a:pt x="109243" y="1391"/>
                  <a:pt x="102165" y="575"/>
                </a:cubicBezTo>
                <a:cubicBezTo>
                  <a:pt x="85654" y="-1329"/>
                  <a:pt x="68999" y="2811"/>
                  <a:pt x="52402" y="3685"/>
                </a:cubicBezTo>
                <a:cubicBezTo>
                  <a:pt x="43695" y="4143"/>
                  <a:pt x="34075" y="1032"/>
                  <a:pt x="26276" y="4929"/>
                </a:cubicBezTo>
              </a:path>
            </a:pathLst>
          </a:custGeom>
          <a:noFill/>
          <a:ln w="38100" cap="flat" cmpd="sng">
            <a:solidFill>
              <a:srgbClr val="002060"/>
            </a:solidFill>
            <a:prstDash val="solid"/>
            <a:round/>
            <a:headEnd type="none" w="lg" len="lg"/>
            <a:tailEnd type="none" w="lg" len="lg"/>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585787" y="376237"/>
            <a:ext cx="7975500" cy="608100"/>
          </a:xfrm>
          <a:prstGeom prst="rect">
            <a:avLst/>
          </a:prstGeom>
        </p:spPr>
        <p:txBody>
          <a:bodyPr lIns="91425" tIns="91425" rIns="91425" bIns="91425" anchor="ctr" anchorCtr="0">
            <a:noAutofit/>
          </a:bodyPr>
          <a:lstStyle/>
          <a:p>
            <a:pPr lvl="0">
              <a:spcBef>
                <a:spcPts val="0"/>
              </a:spcBef>
              <a:buNone/>
            </a:pPr>
            <a:endParaRPr/>
          </a:p>
        </p:txBody>
      </p:sp>
      <p:sp>
        <p:nvSpPr>
          <p:cNvPr id="515" name="Shape 515"/>
          <p:cNvSpPr txBox="1">
            <a:spLocks noGrp="1"/>
          </p:cNvSpPr>
          <p:nvPr>
            <p:ph type="body" idx="1"/>
          </p:nvPr>
        </p:nvSpPr>
        <p:spPr>
          <a:xfrm>
            <a:off x="585787" y="1325562"/>
            <a:ext cx="7970700" cy="4589400"/>
          </a:xfrm>
          <a:prstGeom prst="rect">
            <a:avLst/>
          </a:prstGeom>
        </p:spPr>
        <p:txBody>
          <a:bodyPr lIns="91425" tIns="91425" rIns="91425" bIns="91425" anchor="t" anchorCtr="0">
            <a:noAutofit/>
          </a:bodyPr>
          <a:lstStyle/>
          <a:p>
            <a:pPr lvl="0">
              <a:spcBef>
                <a:spcPts val="0"/>
              </a:spcBef>
              <a:buNone/>
            </a:pPr>
            <a:endParaRPr/>
          </a:p>
        </p:txBody>
      </p:sp>
      <p:pic>
        <p:nvPicPr>
          <p:cNvPr id="516" name="Shape 516" descr="GELN Literacy Theory of Action.PNG"/>
          <p:cNvPicPr preferRelativeResize="0"/>
          <p:nvPr/>
        </p:nvPicPr>
        <p:blipFill>
          <a:blip r:embed="rId3">
            <a:alphaModFix/>
          </a:blip>
          <a:stretch>
            <a:fillRect/>
          </a:stretch>
        </p:blipFill>
        <p:spPr>
          <a:xfrm>
            <a:off x="320175" y="1461777"/>
            <a:ext cx="8501949" cy="35581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522" name="Shape 522" descr="if then.PNG"/>
          <p:cNvPicPr preferRelativeResize="0"/>
          <p:nvPr/>
        </p:nvPicPr>
        <p:blipFill>
          <a:blip r:embed="rId3">
            <a:alphaModFix/>
          </a:blip>
          <a:stretch>
            <a:fillRect/>
          </a:stretch>
        </p:blipFill>
        <p:spPr>
          <a:xfrm>
            <a:off x="164574" y="1073012"/>
            <a:ext cx="8814874" cy="4711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a:xfrm>
            <a:off x="585787" y="376237"/>
            <a:ext cx="7975500" cy="6081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3</a:t>
            </a:r>
            <a:r>
              <a:rPr lang="en-US" sz="3600" b="0" i="0" u="none" strike="noStrike" cap="none" baseline="30000">
                <a:solidFill>
                  <a:srgbClr val="000080"/>
                </a:solidFill>
                <a:latin typeface="Calibri"/>
                <a:ea typeface="Calibri"/>
                <a:cs typeface="Calibri"/>
                <a:sym typeface="Calibri"/>
              </a:rPr>
              <a:t>rd</a:t>
            </a:r>
            <a:r>
              <a:rPr lang="en-US" sz="3600" b="0" i="0" u="none" strike="noStrike" cap="none">
                <a:solidFill>
                  <a:srgbClr val="000080"/>
                </a:solidFill>
                <a:latin typeface="Calibri"/>
                <a:ea typeface="Calibri"/>
                <a:cs typeface="Calibri"/>
                <a:sym typeface="Calibri"/>
              </a:rPr>
              <a:t> Grade Reading Law</a:t>
            </a:r>
          </a:p>
        </p:txBody>
      </p:sp>
      <p:sp>
        <p:nvSpPr>
          <p:cNvPr id="528" name="Shape 528"/>
          <p:cNvSpPr txBox="1"/>
          <p:nvPr/>
        </p:nvSpPr>
        <p:spPr>
          <a:xfrm>
            <a:off x="381000" y="908050"/>
            <a:ext cx="8610600" cy="5035500"/>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rgbClr val="000080"/>
              </a:buClr>
              <a:buFont typeface="Noto Sans Symbols"/>
              <a:buNone/>
            </a:pPr>
            <a:endParaRPr sz="2200" b="1">
              <a:solidFill>
                <a:srgbClr val="0C151E"/>
              </a:solidFill>
              <a:latin typeface="Calibri"/>
              <a:ea typeface="Calibri"/>
              <a:cs typeface="Calibri"/>
              <a:sym typeface="Calibri"/>
            </a:endParaRPr>
          </a:p>
          <a:p>
            <a:pPr marL="0" marR="0" lvl="0" indent="0" algn="l" rtl="0">
              <a:lnSpc>
                <a:spcPct val="90000"/>
              </a:lnSpc>
              <a:spcBef>
                <a:spcPts val="1320"/>
              </a:spcBef>
              <a:spcAft>
                <a:spcPts val="0"/>
              </a:spcAft>
              <a:buClr>
                <a:srgbClr val="000080"/>
              </a:buClr>
              <a:buSzPct val="25000"/>
              <a:buFont typeface="Noto Sans Symbols"/>
              <a:buNone/>
            </a:pPr>
            <a:r>
              <a:rPr lang="en-US" sz="2400" b="1">
                <a:solidFill>
                  <a:srgbClr val="0C151E"/>
                </a:solidFill>
                <a:latin typeface="Calibri"/>
                <a:ea typeface="Calibri"/>
                <a:cs typeface="Calibri"/>
                <a:sym typeface="Calibri"/>
              </a:rPr>
              <a:t>District Responsibilities- Beginning 2017-2018</a:t>
            </a:r>
          </a:p>
          <a:p>
            <a:pPr marL="0" marR="0" lvl="0" indent="0" algn="l" rtl="0">
              <a:lnSpc>
                <a:spcPct val="90000"/>
              </a:lnSpc>
              <a:spcBef>
                <a:spcPts val="440"/>
              </a:spcBef>
              <a:spcAft>
                <a:spcPts val="0"/>
              </a:spcAft>
              <a:buNone/>
            </a:pPr>
            <a:endParaRPr sz="2400">
              <a:highlight>
                <a:srgbClr val="00B0F0"/>
              </a:highlight>
              <a:latin typeface="Calibri"/>
              <a:ea typeface="Calibri"/>
              <a:cs typeface="Calibri"/>
              <a:sym typeface="Calibri"/>
            </a:endParaRPr>
          </a:p>
          <a:p>
            <a:pPr marL="711200" marR="0" lvl="1" indent="-368300" algn="l" rtl="0">
              <a:lnSpc>
                <a:spcPct val="90000"/>
              </a:lnSpc>
              <a:spcBef>
                <a:spcPts val="440"/>
              </a:spcBef>
              <a:spcAft>
                <a:spcPts val="0"/>
              </a:spcAft>
              <a:buClr>
                <a:srgbClr val="000080"/>
              </a:buClr>
              <a:buSzPct val="100000"/>
              <a:buFont typeface="Calibri"/>
              <a:buChar char="▪"/>
            </a:pPr>
            <a:r>
              <a:rPr lang="en-US" sz="2400">
                <a:highlight>
                  <a:srgbClr val="00B0F0"/>
                </a:highlight>
                <a:latin typeface="Calibri"/>
                <a:ea typeface="Calibri"/>
                <a:cs typeface="Calibri"/>
                <a:sym typeface="Calibri"/>
              </a:rPr>
              <a:t>Assessment to Inform Instruction</a:t>
            </a:r>
          </a:p>
          <a:p>
            <a:pPr marL="711200" lvl="1" indent="-368300" rtl="0">
              <a:lnSpc>
                <a:spcPct val="90000"/>
              </a:lnSpc>
              <a:spcBef>
                <a:spcPts val="440"/>
              </a:spcBef>
              <a:buClr>
                <a:srgbClr val="000080"/>
              </a:buClr>
              <a:buSzPct val="100000"/>
              <a:buFont typeface="Calibri"/>
              <a:buChar char="▪"/>
            </a:pPr>
            <a:r>
              <a:rPr lang="en-US" sz="2400">
                <a:latin typeface="Calibri"/>
                <a:ea typeface="Calibri"/>
                <a:cs typeface="Calibri"/>
                <a:sym typeface="Calibri"/>
              </a:rPr>
              <a:t>Core Reading Instruction</a:t>
            </a:r>
          </a:p>
          <a:p>
            <a:pPr marL="711200" lvl="1" indent="-368300" rtl="0">
              <a:lnSpc>
                <a:spcPct val="90000"/>
              </a:lnSpc>
              <a:spcBef>
                <a:spcPts val="440"/>
              </a:spcBef>
              <a:buClr>
                <a:srgbClr val="000080"/>
              </a:buClr>
              <a:buSzPct val="100000"/>
              <a:buFont typeface="Calibri"/>
              <a:buChar char="▪"/>
            </a:pPr>
            <a:r>
              <a:rPr lang="en-US" sz="2400">
                <a:latin typeface="Calibri"/>
                <a:ea typeface="Calibri"/>
                <a:cs typeface="Calibri"/>
                <a:sym typeface="Calibri"/>
              </a:rPr>
              <a:t>Reading Intervention</a:t>
            </a:r>
          </a:p>
          <a:p>
            <a:pPr marL="711200" marR="0" lvl="1" indent="-368300" algn="l" rtl="0">
              <a:lnSpc>
                <a:spcPct val="90000"/>
              </a:lnSpc>
              <a:spcBef>
                <a:spcPts val="440"/>
              </a:spcBef>
              <a:spcAft>
                <a:spcPts val="0"/>
              </a:spcAft>
              <a:buClr>
                <a:srgbClr val="000000"/>
              </a:buClr>
              <a:buSzPct val="100000"/>
              <a:buFont typeface="Noto Sans Symbols"/>
              <a:buChar char="▪"/>
            </a:pPr>
            <a:r>
              <a:rPr lang="en-US" sz="2400">
                <a:latin typeface="Calibri"/>
                <a:ea typeface="Calibri"/>
                <a:cs typeface="Calibri"/>
                <a:sym typeface="Calibri"/>
              </a:rPr>
              <a:t>Reading Improvement Plans</a:t>
            </a:r>
          </a:p>
          <a:p>
            <a:pPr marL="711200" marR="0" lvl="1" indent="-368300" algn="l" rtl="0">
              <a:lnSpc>
                <a:spcPct val="90000"/>
              </a:lnSpc>
              <a:spcBef>
                <a:spcPts val="440"/>
              </a:spcBef>
              <a:spcAft>
                <a:spcPts val="0"/>
              </a:spcAft>
              <a:buClr>
                <a:srgbClr val="000080"/>
              </a:buClr>
              <a:buSzPct val="100000"/>
              <a:buFont typeface="Noto Sans Symbols"/>
              <a:buChar char="▪"/>
            </a:pPr>
            <a:r>
              <a:rPr lang="en-US" sz="2400">
                <a:solidFill>
                  <a:srgbClr val="0C151E"/>
                </a:solidFill>
                <a:latin typeface="Calibri"/>
                <a:ea typeface="Calibri"/>
                <a:cs typeface="Calibri"/>
                <a:sym typeface="Calibri"/>
              </a:rPr>
              <a:t>P</a:t>
            </a:r>
            <a:r>
              <a:rPr lang="en-US" sz="2400" b="0" i="0" u="none" strike="noStrike" cap="none">
                <a:solidFill>
                  <a:srgbClr val="0C151E"/>
                </a:solidFill>
                <a:latin typeface="Calibri"/>
                <a:ea typeface="Calibri"/>
                <a:cs typeface="Calibri"/>
                <a:sym typeface="Calibri"/>
              </a:rPr>
              <a:t>rofessional </a:t>
            </a:r>
            <a:r>
              <a:rPr lang="en-US" sz="2400">
                <a:solidFill>
                  <a:srgbClr val="0C151E"/>
                </a:solidFill>
                <a:latin typeface="Calibri"/>
                <a:ea typeface="Calibri"/>
                <a:cs typeface="Calibri"/>
                <a:sym typeface="Calibri"/>
              </a:rPr>
              <a:t>D</a:t>
            </a:r>
            <a:r>
              <a:rPr lang="en-US" sz="2400" b="0" i="0" u="none" strike="noStrike" cap="none">
                <a:solidFill>
                  <a:srgbClr val="0C151E"/>
                </a:solidFill>
                <a:latin typeface="Calibri"/>
                <a:ea typeface="Calibri"/>
                <a:cs typeface="Calibri"/>
                <a:sym typeface="Calibri"/>
              </a:rPr>
              <a:t>evelopment</a:t>
            </a:r>
            <a:r>
              <a:rPr lang="en-US" sz="2400">
                <a:solidFill>
                  <a:srgbClr val="0C151E"/>
                </a:solidFill>
                <a:latin typeface="Calibri"/>
                <a:ea typeface="Calibri"/>
                <a:cs typeface="Calibri"/>
                <a:sym typeface="Calibri"/>
              </a:rPr>
              <a:t> (based on data)</a:t>
            </a:r>
          </a:p>
          <a:p>
            <a:pPr marL="711200" marR="0" lvl="1" indent="-368300" algn="l" rtl="0">
              <a:lnSpc>
                <a:spcPct val="90000"/>
              </a:lnSpc>
              <a:spcBef>
                <a:spcPts val="440"/>
              </a:spcBef>
              <a:spcAft>
                <a:spcPts val="0"/>
              </a:spcAft>
              <a:buClr>
                <a:srgbClr val="000080"/>
              </a:buClr>
              <a:buSzPct val="100000"/>
              <a:buFont typeface="Noto Sans Symbols"/>
              <a:buChar char="▪"/>
            </a:pPr>
            <a:r>
              <a:rPr lang="en-US" sz="2400">
                <a:solidFill>
                  <a:srgbClr val="0C151E"/>
                </a:solidFill>
                <a:latin typeface="Calibri"/>
                <a:ea typeface="Calibri"/>
                <a:cs typeface="Calibri"/>
                <a:sym typeface="Calibri"/>
              </a:rPr>
              <a:t>Literacy Coaching</a:t>
            </a:r>
          </a:p>
          <a:p>
            <a:pPr marL="711200" marR="0" lvl="1" indent="-368300" algn="l" rtl="0">
              <a:lnSpc>
                <a:spcPct val="90000"/>
              </a:lnSpc>
              <a:spcBef>
                <a:spcPts val="440"/>
              </a:spcBef>
              <a:spcAft>
                <a:spcPts val="0"/>
              </a:spcAft>
              <a:buClr>
                <a:srgbClr val="000080"/>
              </a:buClr>
              <a:buSzPct val="100000"/>
              <a:buFont typeface="Noto Sans Symbols"/>
              <a:buChar char="▪"/>
            </a:pPr>
            <a:r>
              <a:rPr lang="en-US" sz="2400" b="0" i="0" u="none" strike="noStrike" cap="none">
                <a:solidFill>
                  <a:srgbClr val="0C151E"/>
                </a:solidFill>
                <a:latin typeface="Calibri"/>
                <a:ea typeface="Calibri"/>
                <a:cs typeface="Calibri"/>
                <a:sym typeface="Calibri"/>
              </a:rPr>
              <a:t>Encouraged to offer Summer </a:t>
            </a:r>
            <a:r>
              <a:rPr lang="en-US" sz="2400">
                <a:solidFill>
                  <a:srgbClr val="0C151E"/>
                </a:solidFill>
                <a:latin typeface="Calibri"/>
                <a:ea typeface="Calibri"/>
                <a:cs typeface="Calibri"/>
                <a:sym typeface="Calibri"/>
              </a:rPr>
              <a:t>R</a:t>
            </a:r>
            <a:r>
              <a:rPr lang="en-US" sz="2400" b="0" i="0" u="none" strike="noStrike" cap="none">
                <a:solidFill>
                  <a:srgbClr val="0C151E"/>
                </a:solidFill>
                <a:latin typeface="Calibri"/>
                <a:ea typeface="Calibri"/>
                <a:cs typeface="Calibri"/>
                <a:sym typeface="Calibri"/>
              </a:rPr>
              <a:t>eading </a:t>
            </a:r>
            <a:r>
              <a:rPr lang="en-US" sz="2400">
                <a:solidFill>
                  <a:srgbClr val="0C151E"/>
                </a:solidFill>
                <a:latin typeface="Calibri"/>
                <a:ea typeface="Calibri"/>
                <a:cs typeface="Calibri"/>
                <a:sym typeface="Calibri"/>
              </a:rPr>
              <a:t>C</a:t>
            </a:r>
            <a:r>
              <a:rPr lang="en-US" sz="2400" b="0" i="0" u="none" strike="noStrike" cap="none">
                <a:solidFill>
                  <a:srgbClr val="0C151E"/>
                </a:solidFill>
                <a:latin typeface="Calibri"/>
                <a:ea typeface="Calibri"/>
                <a:cs typeface="Calibri"/>
                <a:sym typeface="Calibri"/>
              </a:rPr>
              <a:t>amps</a:t>
            </a:r>
          </a:p>
        </p:txBody>
      </p:sp>
      <p:pic>
        <p:nvPicPr>
          <p:cNvPr id="529" name="Shape 529"/>
          <p:cNvPicPr preferRelativeResize="0"/>
          <p:nvPr/>
        </p:nvPicPr>
        <p:blipFill rotWithShape="1">
          <a:blip r:embed="rId3">
            <a:alphaModFix/>
          </a:blip>
          <a:srcRect/>
          <a:stretch/>
        </p:blipFill>
        <p:spPr>
          <a:xfrm>
            <a:off x="5784575" y="5270862"/>
            <a:ext cx="2057400" cy="1121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5" name="Shape 535"/>
          <p:cNvPicPr preferRelativeResize="0"/>
          <p:nvPr/>
        </p:nvPicPr>
        <p:blipFill rotWithShape="1">
          <a:blip r:embed="rId3">
            <a:alphaModFix/>
          </a:blip>
          <a:srcRect/>
          <a:stretch/>
        </p:blipFill>
        <p:spPr>
          <a:xfrm>
            <a:off x="7093910" y="4636925"/>
            <a:ext cx="1974000" cy="1687800"/>
          </a:xfrm>
          <a:prstGeom prst="rect">
            <a:avLst/>
          </a:prstGeom>
          <a:noFill/>
          <a:ln>
            <a:noFill/>
          </a:ln>
        </p:spPr>
      </p:pic>
      <p:sp>
        <p:nvSpPr>
          <p:cNvPr id="536" name="Shape 536"/>
          <p:cNvSpPr txBox="1">
            <a:spLocks noGrp="1"/>
          </p:cNvSpPr>
          <p:nvPr>
            <p:ph type="title"/>
          </p:nvPr>
        </p:nvSpPr>
        <p:spPr>
          <a:xfrm>
            <a:off x="585787" y="376237"/>
            <a:ext cx="7975500" cy="6081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Assessment to Inform Instruction</a:t>
            </a:r>
            <a:r>
              <a:rPr lang="en-US" sz="3600" b="0" i="0" u="none" strike="noStrike" cap="none">
                <a:solidFill>
                  <a:schemeClr val="dk1"/>
                </a:solidFill>
                <a:latin typeface="Calibri"/>
                <a:ea typeface="Calibri"/>
                <a:cs typeface="Calibri"/>
                <a:sym typeface="Calibri"/>
              </a:rPr>
              <a:t/>
            </a:r>
            <a:br>
              <a:rPr lang="en-US" sz="3600" b="0" i="0" u="none" strike="noStrike" cap="none">
                <a:solidFill>
                  <a:schemeClr val="dk1"/>
                </a:solidFill>
                <a:latin typeface="Calibri"/>
                <a:ea typeface="Calibri"/>
                <a:cs typeface="Calibri"/>
                <a:sym typeface="Calibri"/>
              </a:rPr>
            </a:br>
            <a:r>
              <a:rPr lang="en-US" sz="2000" b="0" i="0" u="none" strike="noStrike" cap="none">
                <a:solidFill>
                  <a:srgbClr val="3F3F3F"/>
                </a:solidFill>
                <a:latin typeface="Calibri"/>
                <a:ea typeface="Calibri"/>
                <a:cs typeface="Calibri"/>
                <a:sym typeface="Calibri"/>
              </a:rPr>
              <a:t>Beginning 2017-18</a:t>
            </a:r>
          </a:p>
        </p:txBody>
      </p:sp>
      <p:sp>
        <p:nvSpPr>
          <p:cNvPr id="537" name="Shape 537"/>
          <p:cNvSpPr txBox="1"/>
          <p:nvPr/>
        </p:nvSpPr>
        <p:spPr>
          <a:xfrm>
            <a:off x="1048254" y="1298641"/>
            <a:ext cx="7188900" cy="5022300"/>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rgbClr val="000080"/>
              </a:buClr>
              <a:buFont typeface="Noto Sans Symbols"/>
              <a:buNone/>
            </a:pPr>
            <a:endParaRPr sz="2200" b="1">
              <a:solidFill>
                <a:srgbClr val="0C151E"/>
              </a:solidFill>
              <a:latin typeface="Calibri"/>
              <a:ea typeface="Calibri"/>
              <a:cs typeface="Calibri"/>
              <a:sym typeface="Calibri"/>
            </a:endParaRPr>
          </a:p>
          <a:p>
            <a:pPr marR="0" lvl="0" algn="l" rtl="0">
              <a:lnSpc>
                <a:spcPct val="90000"/>
              </a:lnSpc>
              <a:spcBef>
                <a:spcPts val="1320"/>
              </a:spcBef>
              <a:spcAft>
                <a:spcPts val="0"/>
              </a:spcAft>
              <a:buNone/>
            </a:pPr>
            <a:endParaRPr sz="2200" b="1">
              <a:solidFill>
                <a:srgbClr val="0C151E"/>
              </a:solidFill>
              <a:latin typeface="Calibri"/>
              <a:ea typeface="Calibri"/>
              <a:cs typeface="Calibri"/>
              <a:sym typeface="Calibri"/>
            </a:endParaRPr>
          </a:p>
          <a:p>
            <a:pPr marL="0" marR="0" lvl="0" indent="0" algn="l" rtl="0">
              <a:lnSpc>
                <a:spcPct val="90000"/>
              </a:lnSpc>
              <a:spcBef>
                <a:spcPts val="1320"/>
              </a:spcBef>
              <a:spcAft>
                <a:spcPts val="0"/>
              </a:spcAft>
              <a:buClr>
                <a:srgbClr val="000080"/>
              </a:buClr>
              <a:buFont typeface="Noto Sans Symbols"/>
              <a:buNone/>
            </a:pPr>
            <a:endParaRPr sz="2200" b="1">
              <a:solidFill>
                <a:srgbClr val="0C151E"/>
              </a:solidFill>
              <a:latin typeface="Calibri"/>
              <a:ea typeface="Calibri"/>
              <a:cs typeface="Calibri"/>
              <a:sym typeface="Calibri"/>
            </a:endParaRPr>
          </a:p>
          <a:p>
            <a:pPr marL="711200" marR="0" lvl="1" indent="-355600" algn="l" rtl="0">
              <a:lnSpc>
                <a:spcPct val="90000"/>
              </a:lnSpc>
              <a:spcBef>
                <a:spcPts val="440"/>
              </a:spcBef>
              <a:spcAft>
                <a:spcPts val="0"/>
              </a:spcAft>
              <a:buClr>
                <a:srgbClr val="000080"/>
              </a:buClr>
              <a:buFont typeface="Noto Sans Symbols"/>
              <a:buNone/>
            </a:pPr>
            <a:endParaRPr sz="2200" b="0" i="0" u="none" strike="noStrike" cap="none">
              <a:solidFill>
                <a:srgbClr val="0C151E"/>
              </a:solidFill>
              <a:latin typeface="Calibri"/>
              <a:ea typeface="Calibri"/>
              <a:cs typeface="Calibri"/>
              <a:sym typeface="Calibri"/>
            </a:endParaRPr>
          </a:p>
          <a:p>
            <a:pPr marL="711200" marR="0" lvl="1" indent="-355600" algn="l" rtl="0">
              <a:lnSpc>
                <a:spcPct val="90000"/>
              </a:lnSpc>
              <a:spcBef>
                <a:spcPts val="440"/>
              </a:spcBef>
              <a:spcAft>
                <a:spcPts val="0"/>
              </a:spcAft>
              <a:buClr>
                <a:srgbClr val="000080"/>
              </a:buClr>
              <a:buFont typeface="Noto Sans Symbols"/>
              <a:buNone/>
            </a:pPr>
            <a:endParaRPr sz="2200" b="0" i="0" u="none" strike="noStrike" cap="none">
              <a:solidFill>
                <a:srgbClr val="0C151E"/>
              </a:solidFill>
              <a:latin typeface="Calibri"/>
              <a:ea typeface="Calibri"/>
              <a:cs typeface="Calibri"/>
              <a:sym typeface="Calibri"/>
            </a:endParaRPr>
          </a:p>
          <a:p>
            <a:pPr marL="457200" marR="0" lvl="0" indent="-368300" algn="l" rtl="0">
              <a:lnSpc>
                <a:spcPct val="90000"/>
              </a:lnSpc>
              <a:spcBef>
                <a:spcPts val="440"/>
              </a:spcBef>
              <a:spcAft>
                <a:spcPts val="0"/>
              </a:spcAft>
              <a:buClr>
                <a:srgbClr val="0C151E"/>
              </a:buClr>
              <a:buSzPct val="100000"/>
              <a:buFont typeface="Calibri"/>
              <a:buChar char="●"/>
            </a:pPr>
            <a:r>
              <a:rPr lang="en-US" sz="2200">
                <a:solidFill>
                  <a:srgbClr val="0C151E"/>
                </a:solidFill>
                <a:latin typeface="Calibri"/>
                <a:ea typeface="Calibri"/>
                <a:cs typeface="Calibri"/>
                <a:sym typeface="Calibri"/>
              </a:rPr>
              <a:t>For all K-3 students:</a:t>
            </a:r>
          </a:p>
          <a:p>
            <a:pPr marL="914400" marR="0" lvl="1" indent="-368300" algn="l" rtl="0">
              <a:lnSpc>
                <a:spcPct val="90000"/>
              </a:lnSpc>
              <a:spcBef>
                <a:spcPts val="440"/>
              </a:spcBef>
              <a:spcAft>
                <a:spcPts val="0"/>
              </a:spcAft>
              <a:buClr>
                <a:srgbClr val="0C151E"/>
              </a:buClr>
              <a:buSzPct val="100000"/>
              <a:buFont typeface="Calibri"/>
              <a:buChar char="○"/>
            </a:pPr>
            <a:r>
              <a:rPr lang="en-US" sz="2200">
                <a:solidFill>
                  <a:srgbClr val="0C151E"/>
                </a:solidFill>
                <a:latin typeface="Calibri"/>
                <a:ea typeface="Calibri"/>
                <a:cs typeface="Calibri"/>
                <a:sym typeface="Calibri"/>
              </a:rPr>
              <a:t>To inform instruction and intervention needs</a:t>
            </a:r>
          </a:p>
          <a:p>
            <a:pPr marL="914400" marR="0" lvl="1" indent="-368300" algn="l" rtl="0">
              <a:lnSpc>
                <a:spcPct val="90000"/>
              </a:lnSpc>
              <a:spcBef>
                <a:spcPts val="440"/>
              </a:spcBef>
              <a:spcAft>
                <a:spcPts val="0"/>
              </a:spcAft>
              <a:buClr>
                <a:srgbClr val="0C151E"/>
              </a:buClr>
              <a:buSzPct val="100000"/>
              <a:buFont typeface="Calibri"/>
              <a:buChar char="○"/>
            </a:pPr>
            <a:r>
              <a:rPr lang="en-US" sz="2200">
                <a:solidFill>
                  <a:srgbClr val="0C151E"/>
                </a:solidFill>
                <a:latin typeface="Calibri"/>
                <a:ea typeface="Calibri"/>
                <a:cs typeface="Calibri"/>
                <a:sym typeface="Calibri"/>
              </a:rPr>
              <a:t>Assess progress toward a growth target</a:t>
            </a:r>
          </a:p>
          <a:p>
            <a:pPr marL="914400" marR="0" lvl="1" indent="-368300" algn="l" rtl="0">
              <a:lnSpc>
                <a:spcPct val="90000"/>
              </a:lnSpc>
              <a:spcBef>
                <a:spcPts val="440"/>
              </a:spcBef>
              <a:spcAft>
                <a:spcPts val="0"/>
              </a:spcAft>
              <a:buClr>
                <a:srgbClr val="0C151E"/>
              </a:buClr>
              <a:buSzPct val="100000"/>
              <a:buFont typeface="Calibri"/>
              <a:buChar char="○"/>
            </a:pPr>
            <a:r>
              <a:rPr lang="en-US" sz="2200">
                <a:solidFill>
                  <a:srgbClr val="0C151E"/>
                </a:solidFill>
                <a:latin typeface="Calibri"/>
                <a:ea typeface="Calibri"/>
                <a:cs typeface="Calibri"/>
                <a:sym typeface="Calibri"/>
              </a:rPr>
              <a:t>Within the 1st 30 days of the school year</a:t>
            </a:r>
          </a:p>
          <a:p>
            <a:pPr marL="914400" marR="0" lvl="1" indent="-368300" algn="l" rtl="0">
              <a:lnSpc>
                <a:spcPct val="90000"/>
              </a:lnSpc>
              <a:spcBef>
                <a:spcPts val="440"/>
              </a:spcBef>
              <a:spcAft>
                <a:spcPts val="0"/>
              </a:spcAft>
              <a:buClr>
                <a:srgbClr val="0C151E"/>
              </a:buClr>
              <a:buSzPct val="100000"/>
              <a:buFont typeface="Calibri"/>
              <a:buChar char="○"/>
            </a:pPr>
            <a:r>
              <a:rPr lang="en-US" sz="2200">
                <a:solidFill>
                  <a:srgbClr val="0C151E"/>
                </a:solidFill>
                <a:latin typeface="Calibri"/>
                <a:ea typeface="Calibri"/>
                <a:cs typeface="Calibri"/>
                <a:sym typeface="Calibri"/>
              </a:rPr>
              <a:t>At least 3 times per school year</a:t>
            </a:r>
          </a:p>
        </p:txBody>
      </p:sp>
      <p:sp>
        <p:nvSpPr>
          <p:cNvPr id="538" name="Shape 538"/>
          <p:cNvSpPr txBox="1"/>
          <p:nvPr/>
        </p:nvSpPr>
        <p:spPr>
          <a:xfrm>
            <a:off x="1991682" y="5257800"/>
            <a:ext cx="4494600" cy="3693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a:solidFill>
                  <a:srgbClr val="FF0000"/>
                </a:solidFill>
                <a:latin typeface="Arial"/>
                <a:ea typeface="Arial"/>
                <a:cs typeface="Arial"/>
                <a:sym typeface="Arial"/>
              </a:rPr>
              <a:t> </a:t>
            </a:r>
            <a:r>
              <a:rPr lang="en-US" sz="1800">
                <a:solidFill>
                  <a:srgbClr val="FF0000"/>
                </a:solidFill>
                <a:highlight>
                  <a:srgbClr val="FFFFFF"/>
                </a:highlight>
              </a:rPr>
              <a:t>Guidance and support for the 2018-2019 year is expected to be released in March 2018.</a:t>
            </a:r>
          </a:p>
        </p:txBody>
      </p:sp>
      <p:pic>
        <p:nvPicPr>
          <p:cNvPr id="539" name="Shape 539" descr="assessment memo.PNG">
            <a:hlinkClick r:id="rId4"/>
          </p:cNvPr>
          <p:cNvPicPr preferRelativeResize="0"/>
          <p:nvPr/>
        </p:nvPicPr>
        <p:blipFill>
          <a:blip r:embed="rId5">
            <a:alphaModFix/>
          </a:blip>
          <a:stretch>
            <a:fillRect/>
          </a:stretch>
        </p:blipFill>
        <p:spPr>
          <a:xfrm>
            <a:off x="2427837" y="1298649"/>
            <a:ext cx="3622274" cy="20973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4"/>
        <p:cNvGrpSpPr/>
        <p:nvPr/>
      </p:nvGrpSpPr>
      <p:grpSpPr>
        <a:xfrm>
          <a:off x="0" y="0"/>
          <a:ext cx="0" cy="0"/>
          <a:chOff x="0" y="0"/>
          <a:chExt cx="0" cy="0"/>
        </a:xfrm>
      </p:grpSpPr>
      <p:sp>
        <p:nvSpPr>
          <p:cNvPr id="545" name="Shape 545"/>
          <p:cNvSpPr txBox="1">
            <a:spLocks noGrp="1"/>
          </p:cNvSpPr>
          <p:nvPr>
            <p:ph type="title"/>
          </p:nvPr>
        </p:nvSpPr>
        <p:spPr>
          <a:xfrm>
            <a:off x="585787" y="376237"/>
            <a:ext cx="7975500" cy="608100"/>
          </a:xfrm>
          <a:prstGeom prst="rect">
            <a:avLst/>
          </a:prstGeom>
        </p:spPr>
        <p:txBody>
          <a:bodyPr lIns="91425" tIns="91425" rIns="91425" bIns="91425" anchor="ctr" anchorCtr="0">
            <a:noAutofit/>
          </a:bodyPr>
          <a:lstStyle/>
          <a:p>
            <a:pPr lvl="0">
              <a:spcBef>
                <a:spcPts val="0"/>
              </a:spcBef>
              <a:buNone/>
            </a:pPr>
            <a:r>
              <a:rPr lang="en-US"/>
              <a:t>Assessment to Inform Instruction</a:t>
            </a:r>
          </a:p>
        </p:txBody>
      </p:sp>
      <p:sp>
        <p:nvSpPr>
          <p:cNvPr id="546" name="Shape 546"/>
          <p:cNvSpPr txBox="1">
            <a:spLocks noGrp="1"/>
          </p:cNvSpPr>
          <p:nvPr>
            <p:ph type="body" idx="1"/>
          </p:nvPr>
        </p:nvSpPr>
        <p:spPr>
          <a:xfrm>
            <a:off x="461362" y="984337"/>
            <a:ext cx="7970700" cy="4589400"/>
          </a:xfrm>
          <a:prstGeom prst="rect">
            <a:avLst/>
          </a:prstGeom>
        </p:spPr>
        <p:txBody>
          <a:bodyPr lIns="91425" tIns="91425" rIns="91425" bIns="91425" anchor="t" anchorCtr="0">
            <a:noAutofit/>
          </a:bodyPr>
          <a:lstStyle/>
          <a:p>
            <a:pPr marL="0" lvl="0" indent="0" rtl="0">
              <a:lnSpc>
                <a:spcPct val="115000"/>
              </a:lnSpc>
              <a:spcBef>
                <a:spcPts val="0"/>
              </a:spcBef>
              <a:spcAft>
                <a:spcPts val="1600"/>
              </a:spcAft>
              <a:buNone/>
            </a:pPr>
            <a:endParaRPr sz="2000" b="1">
              <a:solidFill>
                <a:srgbClr val="333333"/>
              </a:solidFill>
              <a:highlight>
                <a:srgbClr val="FFFFFF"/>
              </a:highlight>
              <a:latin typeface="Arial"/>
              <a:ea typeface="Arial"/>
              <a:cs typeface="Arial"/>
              <a:sym typeface="Arial"/>
            </a:endParaRPr>
          </a:p>
          <a:p>
            <a:pPr marL="457200" lvl="0" indent="-355600" rtl="0">
              <a:lnSpc>
                <a:spcPct val="115000"/>
              </a:lnSpc>
              <a:spcBef>
                <a:spcPts val="0"/>
              </a:spcBef>
              <a:spcAft>
                <a:spcPts val="1600"/>
              </a:spcAft>
              <a:buClr>
                <a:srgbClr val="333333"/>
              </a:buClr>
              <a:buSzPct val="100000"/>
              <a:buFont typeface="Arial"/>
              <a:buChar char="●"/>
            </a:pPr>
            <a:r>
              <a:rPr lang="en-US" sz="2000" b="1">
                <a:solidFill>
                  <a:srgbClr val="333333"/>
                </a:solidFill>
                <a:highlight>
                  <a:srgbClr val="FFFFFF"/>
                </a:highlight>
                <a:latin typeface="Arial"/>
                <a:ea typeface="Arial"/>
                <a:cs typeface="Arial"/>
                <a:sym typeface="Arial"/>
              </a:rPr>
              <a:t>Use of Current Versions: </a:t>
            </a:r>
            <a:r>
              <a:rPr lang="en-US" sz="2000">
                <a:solidFill>
                  <a:srgbClr val="333333"/>
                </a:solidFill>
                <a:highlight>
                  <a:srgbClr val="FFFFFF"/>
                </a:highlight>
                <a:latin typeface="Arial"/>
                <a:ea typeface="Arial"/>
                <a:cs typeface="Arial"/>
                <a:sym typeface="Arial"/>
              </a:rPr>
              <a:t>When purchasing assessments, districts are reminded that assessment authors regularly make improvements to assessments and update based on research. Districts are strongly advised to use the most up to date versions of an assessment.</a:t>
            </a:r>
          </a:p>
          <a:p>
            <a:pPr marL="457200" lvl="0" indent="-355600" rtl="0">
              <a:lnSpc>
                <a:spcPct val="115000"/>
              </a:lnSpc>
              <a:spcBef>
                <a:spcPts val="0"/>
              </a:spcBef>
              <a:spcAft>
                <a:spcPts val="1600"/>
              </a:spcAft>
              <a:buClr>
                <a:srgbClr val="333333"/>
              </a:buClr>
              <a:buSzPct val="100000"/>
              <a:buFont typeface="Arial"/>
              <a:buChar char="●"/>
            </a:pPr>
            <a:r>
              <a:rPr lang="en-US" sz="2000" b="1">
                <a:solidFill>
                  <a:srgbClr val="333333"/>
                </a:solidFill>
                <a:highlight>
                  <a:srgbClr val="FFFFFF"/>
                </a:highlight>
                <a:latin typeface="Arial"/>
                <a:ea typeface="Arial"/>
                <a:cs typeface="Arial"/>
                <a:sym typeface="Arial"/>
              </a:rPr>
              <a:t>Provide Appropriate Training: </a:t>
            </a:r>
            <a:r>
              <a:rPr lang="en-US" sz="2000">
                <a:solidFill>
                  <a:srgbClr val="333333"/>
                </a:solidFill>
                <a:highlight>
                  <a:srgbClr val="FFFFFF"/>
                </a:highlight>
                <a:latin typeface="Arial"/>
                <a:ea typeface="Arial"/>
                <a:cs typeface="Arial"/>
                <a:sym typeface="Arial"/>
              </a:rPr>
              <a:t>Any staff who are expected to collect and use assessment data must be trained, observed, and provided with feedback to ensure the accurate collection and use of data.</a:t>
            </a:r>
          </a:p>
          <a:p>
            <a:pPr lvl="0" rtl="0">
              <a:spcBef>
                <a:spcPts val="0"/>
              </a:spcBef>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585787" y="376237"/>
            <a:ext cx="7975500" cy="608100"/>
          </a:xfrm>
          <a:prstGeom prst="rect">
            <a:avLst/>
          </a:prstGeom>
        </p:spPr>
        <p:txBody>
          <a:bodyPr lIns="91425" tIns="91425" rIns="91425" bIns="91425" anchor="ctr" anchorCtr="0">
            <a:noAutofit/>
          </a:bodyPr>
          <a:lstStyle/>
          <a:p>
            <a:pPr lvl="0">
              <a:spcBef>
                <a:spcPts val="0"/>
              </a:spcBef>
              <a:buNone/>
            </a:pPr>
            <a:r>
              <a:rPr lang="en-US"/>
              <a:t>Assessment to Inform Instruction</a:t>
            </a:r>
          </a:p>
        </p:txBody>
      </p:sp>
      <p:sp>
        <p:nvSpPr>
          <p:cNvPr id="553" name="Shape 553"/>
          <p:cNvSpPr txBox="1">
            <a:spLocks noGrp="1"/>
          </p:cNvSpPr>
          <p:nvPr>
            <p:ph type="body" idx="1"/>
          </p:nvPr>
        </p:nvSpPr>
        <p:spPr>
          <a:xfrm>
            <a:off x="585787" y="1325562"/>
            <a:ext cx="7970700" cy="4589400"/>
          </a:xfrm>
          <a:prstGeom prst="rect">
            <a:avLst/>
          </a:prstGeom>
        </p:spPr>
        <p:txBody>
          <a:bodyPr lIns="91425" tIns="91425" rIns="91425" bIns="91425" anchor="t" anchorCtr="0">
            <a:noAutofit/>
          </a:bodyPr>
          <a:lstStyle/>
          <a:p>
            <a:pPr marL="457200" lvl="0" indent="-355600" rtl="0">
              <a:lnSpc>
                <a:spcPct val="115000"/>
              </a:lnSpc>
              <a:spcBef>
                <a:spcPts val="0"/>
              </a:spcBef>
              <a:spcAft>
                <a:spcPts val="1600"/>
              </a:spcAft>
              <a:buClr>
                <a:srgbClr val="333333"/>
              </a:buClr>
              <a:buSzPct val="100000"/>
              <a:buFont typeface="Arial"/>
              <a:buChar char="●"/>
            </a:pPr>
            <a:r>
              <a:rPr lang="en-US" sz="2000" b="1">
                <a:solidFill>
                  <a:srgbClr val="333333"/>
                </a:solidFill>
                <a:highlight>
                  <a:srgbClr val="FFFFFF"/>
                </a:highlight>
                <a:latin typeface="Arial"/>
                <a:ea typeface="Arial"/>
                <a:cs typeface="Arial"/>
                <a:sym typeface="Arial"/>
              </a:rPr>
              <a:t>Use and Collect Assessment Data:</a:t>
            </a:r>
            <a:r>
              <a:rPr lang="en-US" sz="2000">
                <a:solidFill>
                  <a:srgbClr val="333333"/>
                </a:solidFill>
                <a:highlight>
                  <a:srgbClr val="FFFFFF"/>
                </a:highlight>
                <a:latin typeface="Arial"/>
                <a:ea typeface="Arial"/>
                <a:cs typeface="Arial"/>
                <a:sym typeface="Arial"/>
              </a:rPr>
              <a:t> Assessment data provide a powerful tool for educators as they make decisions about instruction. Data from assessments should be combined with Formative data including observation, peer- and self-reflection, and instructional evaluation of student performance. </a:t>
            </a:r>
          </a:p>
          <a:p>
            <a:pPr marL="457200" lvl="0" indent="-355600" rtl="0">
              <a:lnSpc>
                <a:spcPct val="115000"/>
              </a:lnSpc>
              <a:spcBef>
                <a:spcPts val="0"/>
              </a:spcBef>
              <a:spcAft>
                <a:spcPts val="1600"/>
              </a:spcAft>
              <a:buClr>
                <a:srgbClr val="333333"/>
              </a:buClr>
              <a:buSzPct val="100000"/>
              <a:buFont typeface="Arial"/>
              <a:buChar char="●"/>
            </a:pPr>
            <a:r>
              <a:rPr lang="en-US" sz="2000" b="1">
                <a:solidFill>
                  <a:srgbClr val="333333"/>
                </a:solidFill>
                <a:highlight>
                  <a:srgbClr val="FFFFFF"/>
                </a:highlight>
                <a:latin typeface="Arial"/>
                <a:ea typeface="Arial"/>
                <a:cs typeface="Arial"/>
                <a:sym typeface="Arial"/>
              </a:rPr>
              <a:t>Align Assessments, and Tasks to the Rigor of the State Assessment:</a:t>
            </a:r>
            <a:r>
              <a:rPr lang="en-US" sz="2000">
                <a:solidFill>
                  <a:srgbClr val="333333"/>
                </a:solidFill>
                <a:highlight>
                  <a:srgbClr val="FFFFFF"/>
                </a:highlight>
                <a:latin typeface="Arial"/>
                <a:ea typeface="Arial"/>
                <a:cs typeface="Arial"/>
                <a:sym typeface="Arial"/>
              </a:rPr>
              <a:t> The state assessment sets a high standard for rigor and assesses in formats that may be new to some educators. All Michigan educators are encouraged to familiarize themselves with the state assessment to understand what students will be expected to know and do. </a:t>
            </a:r>
            <a:r>
              <a:rPr lang="en-US" sz="2000" u="sng">
                <a:solidFill>
                  <a:srgbClr val="006699"/>
                </a:solidFill>
                <a:highlight>
                  <a:srgbClr val="FFFFFF"/>
                </a:highlight>
                <a:latin typeface="Arial"/>
                <a:ea typeface="Arial"/>
                <a:cs typeface="Arial"/>
                <a:sym typeface="Arial"/>
                <a:hlinkClick r:id="rId3"/>
              </a:rPr>
              <a:t>M-STEP Resource Page</a:t>
            </a:r>
          </a:p>
          <a:p>
            <a:pPr marL="0" lvl="0" indent="0" rtl="0">
              <a:lnSpc>
                <a:spcPct val="115000"/>
              </a:lnSpc>
              <a:spcBef>
                <a:spcPts val="0"/>
              </a:spcBef>
              <a:spcAft>
                <a:spcPts val="1600"/>
              </a:spcAft>
              <a:buNone/>
            </a:pPr>
            <a:endParaRPr sz="2000" u="sng">
              <a:solidFill>
                <a:srgbClr val="006699"/>
              </a:solidFill>
              <a:highlight>
                <a:srgbClr val="FFFFFF"/>
              </a:highlight>
              <a:latin typeface="Arial"/>
              <a:ea typeface="Arial"/>
              <a:cs typeface="Arial"/>
              <a:sym typeface="Arial"/>
              <a:hlinkClick r:id="rId3"/>
            </a:endParaRPr>
          </a:p>
          <a:p>
            <a:pPr marL="457200" lvl="0" indent="-355600" rtl="0">
              <a:lnSpc>
                <a:spcPct val="115000"/>
              </a:lnSpc>
              <a:spcBef>
                <a:spcPts val="0"/>
              </a:spcBef>
              <a:spcAft>
                <a:spcPts val="1600"/>
              </a:spcAft>
              <a:buClr>
                <a:srgbClr val="333333"/>
              </a:buClr>
              <a:buSzPct val="100000"/>
              <a:buFont typeface="Arial"/>
              <a:buChar char="●"/>
            </a:pPr>
            <a:endParaRPr sz="2000">
              <a:solidFill>
                <a:srgbClr val="333333"/>
              </a:solidFill>
              <a:highlight>
                <a:srgbClr val="FFFFFF"/>
              </a:highlight>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585787" y="376237"/>
            <a:ext cx="7975500" cy="608100"/>
          </a:xfrm>
          <a:prstGeom prst="rect">
            <a:avLst/>
          </a:prstGeom>
        </p:spPr>
        <p:txBody>
          <a:bodyPr lIns="91425" tIns="91425" rIns="91425" bIns="91425" anchor="ctr" anchorCtr="0">
            <a:noAutofit/>
          </a:bodyPr>
          <a:lstStyle/>
          <a:p>
            <a:pPr lvl="0">
              <a:spcBef>
                <a:spcPts val="0"/>
              </a:spcBef>
              <a:buNone/>
            </a:pPr>
            <a:r>
              <a:rPr lang="en-US"/>
              <a:t>Assessment to Inform Instruction</a:t>
            </a:r>
          </a:p>
        </p:txBody>
      </p:sp>
      <p:sp>
        <p:nvSpPr>
          <p:cNvPr id="560" name="Shape 560"/>
          <p:cNvSpPr txBox="1">
            <a:spLocks noGrp="1"/>
          </p:cNvSpPr>
          <p:nvPr>
            <p:ph type="body" idx="1"/>
          </p:nvPr>
        </p:nvSpPr>
        <p:spPr>
          <a:xfrm>
            <a:off x="508012" y="984337"/>
            <a:ext cx="7970700" cy="4589400"/>
          </a:xfrm>
          <a:prstGeom prst="rect">
            <a:avLst/>
          </a:prstGeom>
        </p:spPr>
        <p:txBody>
          <a:bodyPr lIns="91425" tIns="91425" rIns="91425" bIns="91425" anchor="t" anchorCtr="0">
            <a:noAutofit/>
          </a:bodyPr>
          <a:lstStyle/>
          <a:p>
            <a:pPr marL="0" lvl="0" indent="0" rtl="0">
              <a:lnSpc>
                <a:spcPct val="115000"/>
              </a:lnSpc>
              <a:spcBef>
                <a:spcPts val="0"/>
              </a:spcBef>
              <a:spcAft>
                <a:spcPts val="1600"/>
              </a:spcAft>
              <a:buNone/>
            </a:pPr>
            <a:endParaRPr sz="2000" b="1">
              <a:solidFill>
                <a:srgbClr val="333333"/>
              </a:solidFill>
              <a:highlight>
                <a:srgbClr val="FFFFFF"/>
              </a:highlight>
              <a:latin typeface="Arial"/>
              <a:ea typeface="Arial"/>
              <a:cs typeface="Arial"/>
              <a:sym typeface="Arial"/>
            </a:endParaRPr>
          </a:p>
          <a:p>
            <a:pPr marL="457200" lvl="0" indent="-355600" rtl="0">
              <a:lnSpc>
                <a:spcPct val="115000"/>
              </a:lnSpc>
              <a:spcBef>
                <a:spcPts val="0"/>
              </a:spcBef>
              <a:spcAft>
                <a:spcPts val="1600"/>
              </a:spcAft>
              <a:buClr>
                <a:srgbClr val="333333"/>
              </a:buClr>
              <a:buSzPct val="100000"/>
              <a:buFont typeface="Arial"/>
              <a:buChar char="●"/>
            </a:pPr>
            <a:r>
              <a:rPr lang="en-US" sz="2000" b="1">
                <a:solidFill>
                  <a:srgbClr val="333333"/>
                </a:solidFill>
                <a:highlight>
                  <a:srgbClr val="FFFFFF"/>
                </a:highlight>
                <a:latin typeface="Arial"/>
                <a:ea typeface="Arial"/>
                <a:cs typeface="Arial"/>
                <a:sym typeface="Arial"/>
              </a:rPr>
              <a:t>Create an Appropriate Local System of Assessments:</a:t>
            </a:r>
            <a:r>
              <a:rPr lang="en-US" sz="2000">
                <a:solidFill>
                  <a:srgbClr val="333333"/>
                </a:solidFill>
                <a:highlight>
                  <a:srgbClr val="FFFFFF"/>
                </a:highlight>
                <a:latin typeface="Arial"/>
                <a:ea typeface="Arial"/>
                <a:cs typeface="Arial"/>
                <a:sym typeface="Arial"/>
              </a:rPr>
              <a:t>Districts may not need to cease using assessments not on the approved list.  If other assessments are being used effectively and resulting in enhanced decision making that improves students’ performance, districts may continue use of those assessments in addition to the approved initial and extensive Assessment systems that they have selected.  Additional support for creating a local system can be found on the </a:t>
            </a:r>
            <a:r>
              <a:rPr lang="en-US" sz="2000" u="sng">
                <a:solidFill>
                  <a:srgbClr val="006699"/>
                </a:solidFill>
                <a:highlight>
                  <a:srgbClr val="FFFFFF"/>
                </a:highlight>
                <a:latin typeface="Arial"/>
                <a:ea typeface="Arial"/>
                <a:cs typeface="Arial"/>
                <a:sym typeface="Arial"/>
                <a:hlinkClick r:id="rId3"/>
              </a:rPr>
              <a:t>District Assessment Inventory website</a:t>
            </a:r>
            <a:r>
              <a:rPr lang="en-US" sz="2000">
                <a:solidFill>
                  <a:srgbClr val="333333"/>
                </a:solidFill>
                <a:highlight>
                  <a:srgbClr val="FFFFFF"/>
                </a:highlight>
                <a:latin typeface="Arial"/>
                <a:ea typeface="Arial"/>
                <a:cs typeface="Arial"/>
                <a:sym typeface="Arial"/>
              </a:rPr>
              <a:t>. </a:t>
            </a:r>
          </a:p>
          <a:p>
            <a:pPr lvl="0" rt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585787" y="376237"/>
            <a:ext cx="7975600" cy="608011"/>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Number of 3</a:t>
            </a:r>
            <a:r>
              <a:rPr lang="en-US" sz="3600" b="0" i="0" u="none" strike="noStrike" cap="none" baseline="30000">
                <a:solidFill>
                  <a:srgbClr val="000080"/>
                </a:solidFill>
                <a:latin typeface="Calibri"/>
                <a:ea typeface="Calibri"/>
                <a:cs typeface="Calibri"/>
                <a:sym typeface="Calibri"/>
              </a:rPr>
              <a:t>rd</a:t>
            </a:r>
            <a:r>
              <a:rPr lang="en-US" sz="3600" b="0" i="0" u="none" strike="noStrike" cap="none">
                <a:solidFill>
                  <a:srgbClr val="000080"/>
                </a:solidFill>
                <a:latin typeface="Calibri"/>
                <a:ea typeface="Calibri"/>
                <a:cs typeface="Calibri"/>
                <a:sym typeface="Calibri"/>
              </a:rPr>
              <a:t> Graders Assessed</a:t>
            </a:r>
          </a:p>
        </p:txBody>
      </p:sp>
      <p:sp>
        <p:nvSpPr>
          <p:cNvPr id="421" name="Shape 421"/>
          <p:cNvSpPr txBox="1">
            <a:spLocks noGrp="1"/>
          </p:cNvSpPr>
          <p:nvPr>
            <p:ph type="body" idx="1"/>
          </p:nvPr>
        </p:nvSpPr>
        <p:spPr>
          <a:xfrm>
            <a:off x="585787" y="1325562"/>
            <a:ext cx="7970837" cy="4589462"/>
          </a:xfrm>
          <a:prstGeom prst="rect">
            <a:avLst/>
          </a:prstGeom>
          <a:noFill/>
          <a:ln>
            <a:noFill/>
          </a:ln>
        </p:spPr>
        <p:txBody>
          <a:bodyPr lIns="0" tIns="0" rIns="0" bIns="0" anchor="t" anchorCtr="0">
            <a:noAutofit/>
          </a:bodyPr>
          <a:lstStyle/>
          <a:p>
            <a:pPr marL="0" marR="0" lvl="0" indent="0" algn="ctr" rtl="0">
              <a:spcBef>
                <a:spcPts val="0"/>
              </a:spcBef>
              <a:spcAft>
                <a:spcPts val="0"/>
              </a:spcAft>
              <a:buClr>
                <a:schemeClr val="dk1"/>
              </a:buClr>
              <a:buSzPct val="25000"/>
              <a:buFont typeface="Noto Sans Symbols"/>
              <a:buNone/>
            </a:pPr>
            <a:r>
              <a:rPr lang="en-US" sz="6000" b="0" i="0" u="none" strike="noStrike" cap="none">
                <a:solidFill>
                  <a:srgbClr val="2B567C"/>
                </a:solidFill>
                <a:latin typeface="Calibri"/>
                <a:ea typeface="Calibri"/>
                <a:cs typeface="Calibri"/>
                <a:sym typeface="Calibri"/>
              </a:rPr>
              <a:t>107,178</a:t>
            </a:r>
            <a:r>
              <a:rPr lang="en-US" sz="4400" b="0" i="0" u="none" strike="noStrike" cap="none">
                <a:solidFill>
                  <a:srgbClr val="0C141D"/>
                </a:solidFill>
                <a:latin typeface="Calibri"/>
                <a:ea typeface="Calibri"/>
                <a:cs typeface="Calibri"/>
                <a:sym typeface="Calibri"/>
              </a:rPr>
              <a:t> </a:t>
            </a:r>
          </a:p>
          <a:p>
            <a:pPr marL="0" marR="0" lvl="0" indent="0" algn="ctr" rtl="0">
              <a:spcBef>
                <a:spcPts val="2160"/>
              </a:spcBef>
              <a:spcAft>
                <a:spcPts val="0"/>
              </a:spcAft>
              <a:buClr>
                <a:schemeClr val="dk1"/>
              </a:buClr>
              <a:buSzPct val="25000"/>
              <a:buFont typeface="Noto Sans Symbols"/>
              <a:buNone/>
            </a:pPr>
            <a:r>
              <a:rPr lang="en-US" sz="2800" b="0" i="0" u="none" strike="noStrike" cap="none">
                <a:solidFill>
                  <a:srgbClr val="0C141D"/>
                </a:solidFill>
                <a:latin typeface="Calibri"/>
                <a:ea typeface="Calibri"/>
                <a:cs typeface="Calibri"/>
                <a:sym typeface="Calibri"/>
              </a:rPr>
              <a:t>3</a:t>
            </a:r>
            <a:r>
              <a:rPr lang="en-US" sz="2800" b="0" i="0" u="none" strike="noStrike" cap="none" baseline="30000">
                <a:solidFill>
                  <a:srgbClr val="0C141D"/>
                </a:solidFill>
                <a:latin typeface="Calibri"/>
                <a:ea typeface="Calibri"/>
                <a:cs typeface="Calibri"/>
                <a:sym typeface="Calibri"/>
              </a:rPr>
              <a:t>rd</a:t>
            </a:r>
            <a:r>
              <a:rPr lang="en-US" sz="2800" b="0" i="0" u="none" strike="noStrike" cap="none">
                <a:solidFill>
                  <a:srgbClr val="0C141D"/>
                </a:solidFill>
                <a:latin typeface="Calibri"/>
                <a:ea typeface="Calibri"/>
                <a:cs typeface="Calibri"/>
                <a:sym typeface="Calibri"/>
              </a:rPr>
              <a:t> Graders </a:t>
            </a:r>
          </a:p>
          <a:p>
            <a:pPr marL="0" marR="0" lvl="0" indent="0" algn="ctr" rtl="0">
              <a:spcBef>
                <a:spcPts val="2160"/>
              </a:spcBef>
              <a:spcAft>
                <a:spcPts val="0"/>
              </a:spcAft>
              <a:buClr>
                <a:schemeClr val="dk1"/>
              </a:buClr>
              <a:buSzPct val="25000"/>
              <a:buFont typeface="Noto Sans Symbols"/>
              <a:buNone/>
            </a:pPr>
            <a:r>
              <a:rPr lang="en-US" sz="2800" b="0" i="0" u="none" strike="noStrike" cap="none">
                <a:solidFill>
                  <a:srgbClr val="0C141D"/>
                </a:solidFill>
                <a:latin typeface="Calibri"/>
                <a:ea typeface="Calibri"/>
                <a:cs typeface="Calibri"/>
                <a:sym typeface="Calibri"/>
              </a:rPr>
              <a:t>2014-15 School Year</a:t>
            </a:r>
          </a:p>
        </p:txBody>
      </p:sp>
      <p:pic>
        <p:nvPicPr>
          <p:cNvPr id="422" name="Shape 422"/>
          <p:cNvPicPr preferRelativeResize="0"/>
          <p:nvPr/>
        </p:nvPicPr>
        <p:blipFill>
          <a:blip r:embed="rId3">
            <a:alphaModFix/>
          </a:blip>
          <a:stretch>
            <a:fillRect/>
          </a:stretch>
        </p:blipFill>
        <p:spPr>
          <a:xfrm>
            <a:off x="2967752" y="3780977"/>
            <a:ext cx="3206924" cy="21340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5"/>
        <p:cNvGrpSpPr/>
        <p:nvPr/>
      </p:nvGrpSpPr>
      <p:grpSpPr>
        <a:xfrm>
          <a:off x="0" y="0"/>
          <a:ext cx="0" cy="0"/>
          <a:chOff x="0" y="0"/>
          <a:chExt cx="0" cy="0"/>
        </a:xfrm>
      </p:grpSpPr>
      <p:sp>
        <p:nvSpPr>
          <p:cNvPr id="566" name="Shape 566"/>
          <p:cNvSpPr txBox="1">
            <a:spLocks noGrp="1"/>
          </p:cNvSpPr>
          <p:nvPr>
            <p:ph type="title"/>
          </p:nvPr>
        </p:nvSpPr>
        <p:spPr>
          <a:xfrm>
            <a:off x="585787" y="376237"/>
            <a:ext cx="7975500" cy="608100"/>
          </a:xfrm>
          <a:prstGeom prst="rect">
            <a:avLst/>
          </a:prstGeom>
        </p:spPr>
        <p:txBody>
          <a:bodyPr lIns="91425" tIns="91425" rIns="91425" bIns="91425" anchor="ctr" anchorCtr="0">
            <a:noAutofit/>
          </a:bodyPr>
          <a:lstStyle/>
          <a:p>
            <a:pPr lvl="0">
              <a:spcBef>
                <a:spcPts val="0"/>
              </a:spcBef>
              <a:buNone/>
            </a:pPr>
            <a:r>
              <a:rPr lang="en-US"/>
              <a:t>Assessment to Inform Instruction</a:t>
            </a:r>
          </a:p>
        </p:txBody>
      </p:sp>
      <p:sp>
        <p:nvSpPr>
          <p:cNvPr id="567" name="Shape 567"/>
          <p:cNvSpPr txBox="1">
            <a:spLocks noGrp="1"/>
          </p:cNvSpPr>
          <p:nvPr>
            <p:ph type="body" idx="1"/>
          </p:nvPr>
        </p:nvSpPr>
        <p:spPr>
          <a:xfrm>
            <a:off x="585787" y="1325562"/>
            <a:ext cx="7970700" cy="4589400"/>
          </a:xfrm>
          <a:prstGeom prst="rect">
            <a:avLst/>
          </a:prstGeom>
        </p:spPr>
        <p:txBody>
          <a:bodyPr lIns="91425" tIns="91425" rIns="91425" bIns="91425" anchor="t" anchorCtr="0">
            <a:noAutofit/>
          </a:bodyPr>
          <a:lstStyle/>
          <a:p>
            <a:pPr marL="457200" lvl="0" indent="-355600" rtl="0">
              <a:lnSpc>
                <a:spcPct val="115000"/>
              </a:lnSpc>
              <a:spcBef>
                <a:spcPts val="0"/>
              </a:spcBef>
              <a:spcAft>
                <a:spcPts val="1600"/>
              </a:spcAft>
              <a:buClr>
                <a:srgbClr val="333333"/>
              </a:buClr>
              <a:buSzPct val="100000"/>
              <a:buFont typeface="Arial"/>
              <a:buChar char="●"/>
            </a:pPr>
            <a:r>
              <a:rPr lang="en-US" sz="2000" b="1">
                <a:solidFill>
                  <a:srgbClr val="333333"/>
                </a:solidFill>
                <a:highlight>
                  <a:srgbClr val="FFFFFF"/>
                </a:highlight>
                <a:latin typeface="Arial"/>
                <a:ea typeface="Arial"/>
                <a:cs typeface="Arial"/>
                <a:sym typeface="Arial"/>
              </a:rPr>
              <a:t>Predict Student Performance:</a:t>
            </a:r>
            <a:r>
              <a:rPr lang="en-US" sz="2000">
                <a:solidFill>
                  <a:srgbClr val="333333"/>
                </a:solidFill>
                <a:highlight>
                  <a:srgbClr val="FFFFFF"/>
                </a:highlight>
                <a:latin typeface="Arial"/>
                <a:ea typeface="Arial"/>
                <a:cs typeface="Arial"/>
                <a:sym typeface="Arial"/>
              </a:rPr>
              <a:t> Inherent in any assessment will be some measurement error. Therefore, any single assessment is unlikely to perfectly predict which students will perform well on a given outcome assessment (e.g., M-STEP). Selecting assessments that have strong technical adequacy and ensuring appropriate in-district use will help to ensure the resulting data can lead to decisions that will support all students.  It is also appropriate that districts use all assessments and Formative Practices to identify/predict student achievement. </a:t>
            </a:r>
          </a:p>
          <a:p>
            <a:pPr lvl="0">
              <a:spcBef>
                <a:spcPts val="0"/>
              </a:spcBef>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title"/>
          </p:nvPr>
        </p:nvSpPr>
        <p:spPr>
          <a:xfrm>
            <a:off x="585787" y="376237"/>
            <a:ext cx="7975500" cy="6081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3</a:t>
            </a:r>
            <a:r>
              <a:rPr lang="en-US" sz="3600" b="0" i="0" u="none" strike="noStrike" cap="none" baseline="30000">
                <a:solidFill>
                  <a:srgbClr val="000080"/>
                </a:solidFill>
                <a:latin typeface="Calibri"/>
                <a:ea typeface="Calibri"/>
                <a:cs typeface="Calibri"/>
                <a:sym typeface="Calibri"/>
              </a:rPr>
              <a:t>rd</a:t>
            </a:r>
            <a:r>
              <a:rPr lang="en-US" sz="3600" b="0" i="0" u="none" strike="noStrike" cap="none">
                <a:solidFill>
                  <a:srgbClr val="000080"/>
                </a:solidFill>
                <a:latin typeface="Calibri"/>
                <a:ea typeface="Calibri"/>
                <a:cs typeface="Calibri"/>
                <a:sym typeface="Calibri"/>
              </a:rPr>
              <a:t> Grade Reading Law</a:t>
            </a:r>
          </a:p>
        </p:txBody>
      </p:sp>
      <p:sp>
        <p:nvSpPr>
          <p:cNvPr id="573" name="Shape 573"/>
          <p:cNvSpPr txBox="1"/>
          <p:nvPr/>
        </p:nvSpPr>
        <p:spPr>
          <a:xfrm>
            <a:off x="381000" y="908050"/>
            <a:ext cx="8610600" cy="5035500"/>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rgbClr val="000080"/>
              </a:buClr>
              <a:buFont typeface="Noto Sans Symbols"/>
              <a:buNone/>
            </a:pPr>
            <a:endParaRPr sz="2200" b="1">
              <a:solidFill>
                <a:srgbClr val="0C151E"/>
              </a:solidFill>
              <a:latin typeface="Calibri"/>
              <a:ea typeface="Calibri"/>
              <a:cs typeface="Calibri"/>
              <a:sym typeface="Calibri"/>
            </a:endParaRPr>
          </a:p>
          <a:p>
            <a:pPr marL="0" marR="0" lvl="0" indent="0" algn="l" rtl="0">
              <a:lnSpc>
                <a:spcPct val="90000"/>
              </a:lnSpc>
              <a:spcBef>
                <a:spcPts val="1320"/>
              </a:spcBef>
              <a:spcAft>
                <a:spcPts val="0"/>
              </a:spcAft>
              <a:buClr>
                <a:srgbClr val="000080"/>
              </a:buClr>
              <a:buSzPct val="25000"/>
              <a:buFont typeface="Noto Sans Symbols"/>
              <a:buNone/>
            </a:pPr>
            <a:r>
              <a:rPr lang="en-US" sz="2400" b="1">
                <a:solidFill>
                  <a:srgbClr val="0C151E"/>
                </a:solidFill>
                <a:latin typeface="Calibri"/>
                <a:ea typeface="Calibri"/>
                <a:cs typeface="Calibri"/>
                <a:sym typeface="Calibri"/>
              </a:rPr>
              <a:t>District Responsibilities- Beginning 2017-2018</a:t>
            </a:r>
          </a:p>
          <a:p>
            <a:pPr marL="0" marR="0" lvl="0" indent="0" algn="l" rtl="0">
              <a:lnSpc>
                <a:spcPct val="90000"/>
              </a:lnSpc>
              <a:spcBef>
                <a:spcPts val="440"/>
              </a:spcBef>
              <a:spcAft>
                <a:spcPts val="0"/>
              </a:spcAft>
              <a:buNone/>
            </a:pPr>
            <a:endParaRPr sz="2400">
              <a:highlight>
                <a:srgbClr val="00B0F0"/>
              </a:highlight>
              <a:latin typeface="Calibri"/>
              <a:ea typeface="Calibri"/>
              <a:cs typeface="Calibri"/>
              <a:sym typeface="Calibri"/>
            </a:endParaRPr>
          </a:p>
          <a:p>
            <a:pPr marL="711200" marR="0" lvl="1" indent="-368300" algn="l" rtl="0">
              <a:lnSpc>
                <a:spcPct val="90000"/>
              </a:lnSpc>
              <a:spcBef>
                <a:spcPts val="440"/>
              </a:spcBef>
              <a:spcAft>
                <a:spcPts val="0"/>
              </a:spcAft>
              <a:buClr>
                <a:srgbClr val="000080"/>
              </a:buClr>
              <a:buSzPct val="100000"/>
              <a:buFont typeface="Calibri"/>
              <a:buChar char="▪"/>
            </a:pPr>
            <a:r>
              <a:rPr lang="en-US" sz="2400">
                <a:latin typeface="Calibri"/>
                <a:ea typeface="Calibri"/>
                <a:cs typeface="Calibri"/>
                <a:sym typeface="Calibri"/>
              </a:rPr>
              <a:t>Assessment to Inform Instruction</a:t>
            </a:r>
          </a:p>
          <a:p>
            <a:pPr marL="711200" lvl="1" indent="-368300" rtl="0">
              <a:lnSpc>
                <a:spcPct val="90000"/>
              </a:lnSpc>
              <a:spcBef>
                <a:spcPts val="440"/>
              </a:spcBef>
              <a:buClr>
                <a:srgbClr val="000080"/>
              </a:buClr>
              <a:buSzPct val="100000"/>
              <a:buFont typeface="Calibri"/>
              <a:buChar char="▪"/>
            </a:pPr>
            <a:r>
              <a:rPr lang="en-US" sz="2400">
                <a:highlight>
                  <a:srgbClr val="00B0F0"/>
                </a:highlight>
                <a:latin typeface="Calibri"/>
                <a:ea typeface="Calibri"/>
                <a:cs typeface="Calibri"/>
                <a:sym typeface="Calibri"/>
              </a:rPr>
              <a:t>Core Reading Instruction</a:t>
            </a:r>
          </a:p>
          <a:p>
            <a:pPr marL="711200" lvl="1" indent="-368300" rtl="0">
              <a:lnSpc>
                <a:spcPct val="90000"/>
              </a:lnSpc>
              <a:spcBef>
                <a:spcPts val="440"/>
              </a:spcBef>
              <a:buClr>
                <a:srgbClr val="000080"/>
              </a:buClr>
              <a:buSzPct val="100000"/>
              <a:buFont typeface="Calibri"/>
              <a:buChar char="▪"/>
            </a:pPr>
            <a:r>
              <a:rPr lang="en-US" sz="2400">
                <a:latin typeface="Calibri"/>
                <a:ea typeface="Calibri"/>
                <a:cs typeface="Calibri"/>
                <a:sym typeface="Calibri"/>
              </a:rPr>
              <a:t>Reading Intervention</a:t>
            </a:r>
          </a:p>
          <a:p>
            <a:pPr marL="711200" marR="0" lvl="1" indent="-368300" algn="l" rtl="0">
              <a:lnSpc>
                <a:spcPct val="90000"/>
              </a:lnSpc>
              <a:spcBef>
                <a:spcPts val="440"/>
              </a:spcBef>
              <a:spcAft>
                <a:spcPts val="0"/>
              </a:spcAft>
              <a:buClr>
                <a:srgbClr val="000000"/>
              </a:buClr>
              <a:buSzPct val="100000"/>
              <a:buFont typeface="Noto Sans Symbols"/>
              <a:buChar char="▪"/>
            </a:pPr>
            <a:r>
              <a:rPr lang="en-US" sz="2400">
                <a:latin typeface="Calibri"/>
                <a:ea typeface="Calibri"/>
                <a:cs typeface="Calibri"/>
                <a:sym typeface="Calibri"/>
              </a:rPr>
              <a:t>Reading Improvement Plans</a:t>
            </a:r>
          </a:p>
          <a:p>
            <a:pPr marL="711200" marR="0" lvl="1" indent="-368300" algn="l" rtl="0">
              <a:lnSpc>
                <a:spcPct val="90000"/>
              </a:lnSpc>
              <a:spcBef>
                <a:spcPts val="440"/>
              </a:spcBef>
              <a:spcAft>
                <a:spcPts val="0"/>
              </a:spcAft>
              <a:buClr>
                <a:srgbClr val="000080"/>
              </a:buClr>
              <a:buSzPct val="100000"/>
              <a:buFont typeface="Noto Sans Symbols"/>
              <a:buChar char="▪"/>
            </a:pPr>
            <a:r>
              <a:rPr lang="en-US" sz="2400">
                <a:solidFill>
                  <a:srgbClr val="0C151E"/>
                </a:solidFill>
                <a:latin typeface="Calibri"/>
                <a:ea typeface="Calibri"/>
                <a:cs typeface="Calibri"/>
                <a:sym typeface="Calibri"/>
              </a:rPr>
              <a:t>P</a:t>
            </a:r>
            <a:r>
              <a:rPr lang="en-US" sz="2400" b="0" i="0" u="none" strike="noStrike" cap="none">
                <a:solidFill>
                  <a:srgbClr val="0C151E"/>
                </a:solidFill>
                <a:latin typeface="Calibri"/>
                <a:ea typeface="Calibri"/>
                <a:cs typeface="Calibri"/>
                <a:sym typeface="Calibri"/>
              </a:rPr>
              <a:t>rofessional </a:t>
            </a:r>
            <a:r>
              <a:rPr lang="en-US" sz="2400">
                <a:solidFill>
                  <a:srgbClr val="0C151E"/>
                </a:solidFill>
                <a:latin typeface="Calibri"/>
                <a:ea typeface="Calibri"/>
                <a:cs typeface="Calibri"/>
                <a:sym typeface="Calibri"/>
              </a:rPr>
              <a:t>D</a:t>
            </a:r>
            <a:r>
              <a:rPr lang="en-US" sz="2400" b="0" i="0" u="none" strike="noStrike" cap="none">
                <a:solidFill>
                  <a:srgbClr val="0C151E"/>
                </a:solidFill>
                <a:latin typeface="Calibri"/>
                <a:ea typeface="Calibri"/>
                <a:cs typeface="Calibri"/>
                <a:sym typeface="Calibri"/>
              </a:rPr>
              <a:t>evelopment</a:t>
            </a:r>
            <a:r>
              <a:rPr lang="en-US" sz="2400">
                <a:solidFill>
                  <a:srgbClr val="0C151E"/>
                </a:solidFill>
                <a:latin typeface="Calibri"/>
                <a:ea typeface="Calibri"/>
                <a:cs typeface="Calibri"/>
                <a:sym typeface="Calibri"/>
              </a:rPr>
              <a:t> (based on data)</a:t>
            </a:r>
          </a:p>
          <a:p>
            <a:pPr marL="711200" marR="0" lvl="1" indent="-368300" algn="l" rtl="0">
              <a:lnSpc>
                <a:spcPct val="90000"/>
              </a:lnSpc>
              <a:spcBef>
                <a:spcPts val="440"/>
              </a:spcBef>
              <a:spcAft>
                <a:spcPts val="0"/>
              </a:spcAft>
              <a:buClr>
                <a:srgbClr val="000080"/>
              </a:buClr>
              <a:buSzPct val="100000"/>
              <a:buFont typeface="Noto Sans Symbols"/>
              <a:buChar char="▪"/>
            </a:pPr>
            <a:r>
              <a:rPr lang="en-US" sz="2400">
                <a:solidFill>
                  <a:srgbClr val="0C151E"/>
                </a:solidFill>
                <a:latin typeface="Calibri"/>
                <a:ea typeface="Calibri"/>
                <a:cs typeface="Calibri"/>
                <a:sym typeface="Calibri"/>
              </a:rPr>
              <a:t>Literacy Coaching</a:t>
            </a:r>
          </a:p>
          <a:p>
            <a:pPr marL="711200" marR="0" lvl="1" indent="-368300" algn="l" rtl="0">
              <a:lnSpc>
                <a:spcPct val="90000"/>
              </a:lnSpc>
              <a:spcBef>
                <a:spcPts val="440"/>
              </a:spcBef>
              <a:spcAft>
                <a:spcPts val="0"/>
              </a:spcAft>
              <a:buClr>
                <a:srgbClr val="000080"/>
              </a:buClr>
              <a:buSzPct val="100000"/>
              <a:buFont typeface="Noto Sans Symbols"/>
              <a:buChar char="▪"/>
            </a:pPr>
            <a:r>
              <a:rPr lang="en-US" sz="2400" b="0" i="0" u="none" strike="noStrike" cap="none">
                <a:solidFill>
                  <a:srgbClr val="0C151E"/>
                </a:solidFill>
                <a:latin typeface="Calibri"/>
                <a:ea typeface="Calibri"/>
                <a:cs typeface="Calibri"/>
                <a:sym typeface="Calibri"/>
              </a:rPr>
              <a:t>Encouraged to offer Summer </a:t>
            </a:r>
            <a:r>
              <a:rPr lang="en-US" sz="2400">
                <a:solidFill>
                  <a:srgbClr val="0C151E"/>
                </a:solidFill>
                <a:latin typeface="Calibri"/>
                <a:ea typeface="Calibri"/>
                <a:cs typeface="Calibri"/>
                <a:sym typeface="Calibri"/>
              </a:rPr>
              <a:t>R</a:t>
            </a:r>
            <a:r>
              <a:rPr lang="en-US" sz="2400" b="0" i="0" u="none" strike="noStrike" cap="none">
                <a:solidFill>
                  <a:srgbClr val="0C151E"/>
                </a:solidFill>
                <a:latin typeface="Calibri"/>
                <a:ea typeface="Calibri"/>
                <a:cs typeface="Calibri"/>
                <a:sym typeface="Calibri"/>
              </a:rPr>
              <a:t>eading </a:t>
            </a:r>
            <a:r>
              <a:rPr lang="en-US" sz="2400">
                <a:solidFill>
                  <a:srgbClr val="0C151E"/>
                </a:solidFill>
                <a:latin typeface="Calibri"/>
                <a:ea typeface="Calibri"/>
                <a:cs typeface="Calibri"/>
                <a:sym typeface="Calibri"/>
              </a:rPr>
              <a:t>C</a:t>
            </a:r>
            <a:r>
              <a:rPr lang="en-US" sz="2400" b="0" i="0" u="none" strike="noStrike" cap="none">
                <a:solidFill>
                  <a:srgbClr val="0C151E"/>
                </a:solidFill>
                <a:latin typeface="Calibri"/>
                <a:ea typeface="Calibri"/>
                <a:cs typeface="Calibri"/>
                <a:sym typeface="Calibri"/>
              </a:rPr>
              <a:t>amps</a:t>
            </a:r>
          </a:p>
        </p:txBody>
      </p:sp>
      <p:pic>
        <p:nvPicPr>
          <p:cNvPr id="574" name="Shape 574"/>
          <p:cNvPicPr preferRelativeResize="0"/>
          <p:nvPr/>
        </p:nvPicPr>
        <p:blipFill rotWithShape="1">
          <a:blip r:embed="rId3">
            <a:alphaModFix/>
          </a:blip>
          <a:srcRect/>
          <a:stretch/>
        </p:blipFill>
        <p:spPr>
          <a:xfrm>
            <a:off x="5784575" y="5270862"/>
            <a:ext cx="2057400" cy="1121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585787" y="376237"/>
            <a:ext cx="7975600" cy="608011"/>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a:t>Core Reading Instruction</a:t>
            </a:r>
          </a:p>
        </p:txBody>
      </p:sp>
      <p:sp>
        <p:nvSpPr>
          <p:cNvPr id="580" name="Shape 580"/>
          <p:cNvSpPr txBox="1"/>
          <p:nvPr/>
        </p:nvSpPr>
        <p:spPr>
          <a:xfrm>
            <a:off x="381000" y="984250"/>
            <a:ext cx="8610599" cy="5035549"/>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rgbClr val="000080"/>
              </a:buClr>
              <a:buFont typeface="Noto Sans Symbols"/>
              <a:buNone/>
            </a:pPr>
            <a:endParaRPr sz="2200" b="1">
              <a:solidFill>
                <a:srgbClr val="0C151E"/>
              </a:solidFill>
              <a:latin typeface="Calibri"/>
              <a:ea typeface="Calibri"/>
              <a:cs typeface="Calibri"/>
              <a:sym typeface="Calibri"/>
            </a:endParaRPr>
          </a:p>
          <a:p>
            <a:pPr marL="0" marR="0" lvl="0" indent="0" algn="l" rtl="0">
              <a:lnSpc>
                <a:spcPct val="90000"/>
              </a:lnSpc>
              <a:spcBef>
                <a:spcPts val="1320"/>
              </a:spcBef>
              <a:spcAft>
                <a:spcPts val="0"/>
              </a:spcAft>
              <a:buClr>
                <a:srgbClr val="000080"/>
              </a:buClr>
              <a:buSzPct val="25000"/>
              <a:buFont typeface="Noto Sans Symbols"/>
              <a:buNone/>
            </a:pPr>
            <a:r>
              <a:rPr lang="en-US" sz="2200" b="1">
                <a:solidFill>
                  <a:srgbClr val="0C151E"/>
                </a:solidFill>
                <a:latin typeface="Calibri"/>
                <a:ea typeface="Calibri"/>
                <a:cs typeface="Calibri"/>
                <a:sym typeface="Calibri"/>
              </a:rPr>
              <a:t>Reading Programs </a:t>
            </a:r>
          </a:p>
          <a:p>
            <a:pPr marL="0" marR="0" lvl="0" indent="0" algn="l" rtl="0">
              <a:lnSpc>
                <a:spcPct val="90000"/>
              </a:lnSpc>
              <a:spcBef>
                <a:spcPts val="1080"/>
              </a:spcBef>
              <a:spcAft>
                <a:spcPts val="0"/>
              </a:spcAft>
              <a:buClr>
                <a:srgbClr val="000080"/>
              </a:buClr>
              <a:buSzPct val="25000"/>
              <a:buFont typeface="Noto Sans Symbols"/>
              <a:buNone/>
            </a:pPr>
            <a:r>
              <a:rPr lang="en-US" sz="1800" b="1">
                <a:solidFill>
                  <a:srgbClr val="0C151E"/>
                </a:solidFill>
                <a:latin typeface="Calibri"/>
                <a:ea typeface="Calibri"/>
                <a:cs typeface="Calibri"/>
                <a:sym typeface="Calibri"/>
              </a:rPr>
              <a:t>Beginning 2017-2018</a:t>
            </a:r>
          </a:p>
          <a:p>
            <a:pPr marL="363537" marR="0" lvl="1" indent="-7936" algn="l" rtl="0">
              <a:lnSpc>
                <a:spcPct val="90000"/>
              </a:lnSpc>
              <a:spcBef>
                <a:spcPts val="440"/>
              </a:spcBef>
              <a:spcAft>
                <a:spcPts val="0"/>
              </a:spcAft>
              <a:buClr>
                <a:srgbClr val="000080"/>
              </a:buClr>
              <a:buFont typeface="Noto Sans Symbols"/>
              <a:buNone/>
            </a:pPr>
            <a:endParaRPr sz="2200" b="0" i="0" u="none" strike="noStrike" cap="none">
              <a:solidFill>
                <a:srgbClr val="0C151E"/>
              </a:solidFill>
              <a:latin typeface="Calibri"/>
              <a:ea typeface="Calibri"/>
              <a:cs typeface="Calibri"/>
              <a:sym typeface="Calibri"/>
            </a:endParaRPr>
          </a:p>
          <a:p>
            <a:pPr marL="363537" marR="0" lvl="1" indent="-7936" algn="l" rtl="0">
              <a:lnSpc>
                <a:spcPct val="90000"/>
              </a:lnSpc>
              <a:spcBef>
                <a:spcPts val="440"/>
              </a:spcBef>
              <a:spcAft>
                <a:spcPts val="0"/>
              </a:spcAft>
              <a:buClr>
                <a:srgbClr val="000080"/>
              </a:buClr>
              <a:buSzPct val="25000"/>
              <a:buFont typeface="Noto Sans Symbols"/>
              <a:buNone/>
            </a:pPr>
            <a:r>
              <a:rPr lang="en-US" sz="2200" b="0" i="0" u="none" strike="noStrike" cap="none">
                <a:solidFill>
                  <a:srgbClr val="0C151E"/>
                </a:solidFill>
                <a:latin typeface="Calibri"/>
                <a:ea typeface="Calibri"/>
                <a:cs typeface="Calibri"/>
                <a:sym typeface="Calibri"/>
              </a:rPr>
              <a:t>Intended to ensure all students are reading at grade level by the end of 3</a:t>
            </a:r>
            <a:r>
              <a:rPr lang="en-US" sz="2200" b="0" i="0" u="none" strike="noStrike" cap="none" baseline="30000">
                <a:solidFill>
                  <a:srgbClr val="0C151E"/>
                </a:solidFill>
                <a:latin typeface="Calibri"/>
                <a:ea typeface="Calibri"/>
                <a:cs typeface="Calibri"/>
                <a:sym typeface="Calibri"/>
              </a:rPr>
              <a:t>rd</a:t>
            </a:r>
            <a:r>
              <a:rPr lang="en-US" sz="2200" b="0" i="0" u="none" strike="noStrike" cap="none">
                <a:solidFill>
                  <a:srgbClr val="0C151E"/>
                </a:solidFill>
                <a:latin typeface="Calibri"/>
                <a:ea typeface="Calibri"/>
                <a:cs typeface="Calibri"/>
                <a:sym typeface="Calibri"/>
              </a:rPr>
              <a:t> grade:</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Identifies and addresses the pupil’s reading deficiency</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Screens and monitors the progress of each pupil’s reading skills</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Comprehensive, evidence-based core reading instruc</a:t>
            </a:r>
            <a:r>
              <a:rPr lang="en-US" sz="2200">
                <a:solidFill>
                  <a:srgbClr val="0C151E"/>
                </a:solidFill>
                <a:latin typeface="Calibri"/>
                <a:ea typeface="Calibri"/>
                <a:cs typeface="Calibri"/>
                <a:sym typeface="Calibri"/>
              </a:rPr>
              <a:t>tion</a:t>
            </a:r>
          </a:p>
          <a:p>
            <a:pPr marL="0" marR="0" lvl="0" indent="0" algn="l" rtl="0">
              <a:lnSpc>
                <a:spcPct val="90000"/>
              </a:lnSpc>
              <a:spcBef>
                <a:spcPts val="440"/>
              </a:spcBef>
              <a:spcAft>
                <a:spcPts val="0"/>
              </a:spcAft>
              <a:buNone/>
            </a:pPr>
            <a:endParaRPr sz="2200">
              <a:solidFill>
                <a:srgbClr val="0C151E"/>
              </a:solidFill>
              <a:latin typeface="Calibri"/>
              <a:ea typeface="Calibri"/>
              <a:cs typeface="Calibri"/>
              <a:sym typeface="Calibri"/>
            </a:endParaRPr>
          </a:p>
          <a:p>
            <a:pPr marL="1073150" marR="0" lvl="2" indent="-361950" algn="l" rtl="0">
              <a:lnSpc>
                <a:spcPct val="90000"/>
              </a:lnSpc>
              <a:spcBef>
                <a:spcPts val="440"/>
              </a:spcBef>
              <a:spcAft>
                <a:spcPts val="0"/>
              </a:spcAft>
              <a:buClr>
                <a:srgbClr val="000080"/>
              </a:buClr>
              <a:buFont typeface="Noto Sans Symbols"/>
              <a:buNone/>
            </a:pPr>
            <a:endParaRPr sz="2200" b="0" i="0" u="none" strike="noStrike" cap="none">
              <a:solidFill>
                <a:srgbClr val="0C151E"/>
              </a:solidFill>
              <a:latin typeface="Calibri"/>
              <a:ea typeface="Calibri"/>
              <a:cs typeface="Calibri"/>
              <a:sym typeface="Calibri"/>
            </a:endParaRPr>
          </a:p>
          <a:p>
            <a:pPr marL="363537" marR="0" lvl="1" indent="-7936" algn="l" rtl="0">
              <a:lnSpc>
                <a:spcPct val="90000"/>
              </a:lnSpc>
              <a:spcBef>
                <a:spcPts val="440"/>
              </a:spcBef>
              <a:spcAft>
                <a:spcPts val="0"/>
              </a:spcAft>
              <a:buClr>
                <a:srgbClr val="000080"/>
              </a:buClr>
              <a:buFont typeface="Noto Sans Symbols"/>
              <a:buNone/>
            </a:pPr>
            <a:endParaRPr sz="2200" b="0" i="0" u="none" strike="noStrike" cap="none">
              <a:solidFill>
                <a:srgbClr val="0C151E"/>
              </a:solidFill>
              <a:latin typeface="Calibri"/>
              <a:ea typeface="Calibri"/>
              <a:cs typeface="Calibri"/>
              <a:sym typeface="Calibri"/>
            </a:endParaRPr>
          </a:p>
        </p:txBody>
      </p:sp>
      <p:pic>
        <p:nvPicPr>
          <p:cNvPr id="581" name="Shape 581"/>
          <p:cNvPicPr preferRelativeResize="0"/>
          <p:nvPr/>
        </p:nvPicPr>
        <p:blipFill rotWithShape="1">
          <a:blip r:embed="rId3">
            <a:alphaModFix/>
          </a:blip>
          <a:srcRect/>
          <a:stretch/>
        </p:blipFill>
        <p:spPr>
          <a:xfrm>
            <a:off x="5334000" y="424106"/>
            <a:ext cx="2449285" cy="13715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685800" y="1448683"/>
            <a:ext cx="7975600" cy="608011"/>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2800" b="0" i="0" u="none" strike="noStrike" cap="none">
                <a:solidFill>
                  <a:srgbClr val="000080"/>
                </a:solidFill>
                <a:latin typeface="Calibri"/>
                <a:ea typeface="Calibri"/>
                <a:cs typeface="Calibri"/>
                <a:sym typeface="Calibri"/>
              </a:rPr>
              <a:t/>
            </a:r>
            <a:br>
              <a:rPr lang="en-US" sz="2800" b="0" i="0" u="none" strike="noStrike" cap="none">
                <a:solidFill>
                  <a:srgbClr val="000080"/>
                </a:solidFill>
                <a:latin typeface="Calibri"/>
                <a:ea typeface="Calibri"/>
                <a:cs typeface="Calibri"/>
                <a:sym typeface="Calibri"/>
              </a:rPr>
            </a:br>
            <a:r>
              <a:rPr lang="en-US" sz="2400" b="0" i="0" u="none" strike="noStrike" cap="none">
                <a:solidFill>
                  <a:srgbClr val="000080"/>
                </a:solidFill>
                <a:latin typeface="Calibri"/>
                <a:ea typeface="Calibri"/>
                <a:cs typeface="Calibri"/>
                <a:sym typeface="Calibri"/>
              </a:rPr>
              <a:t/>
            </a:r>
            <a:br>
              <a:rPr lang="en-US" sz="2400" b="0" i="0" u="none" strike="noStrike" cap="none">
                <a:solidFill>
                  <a:srgbClr val="000080"/>
                </a:solidFill>
                <a:latin typeface="Calibri"/>
                <a:ea typeface="Calibri"/>
                <a:cs typeface="Calibri"/>
                <a:sym typeface="Calibri"/>
              </a:rPr>
            </a:br>
            <a:endParaRPr lang="en-US" sz="2400" b="0" i="0" u="none" strike="noStrike" cap="none">
              <a:solidFill>
                <a:srgbClr val="000080"/>
              </a:solidFill>
              <a:latin typeface="Calibri"/>
              <a:ea typeface="Calibri"/>
              <a:cs typeface="Calibri"/>
              <a:sym typeface="Calibri"/>
            </a:endParaRPr>
          </a:p>
        </p:txBody>
      </p:sp>
      <p:pic>
        <p:nvPicPr>
          <p:cNvPr id="587" name="Shape 587"/>
          <p:cNvPicPr preferRelativeResize="0"/>
          <p:nvPr/>
        </p:nvPicPr>
        <p:blipFill rotWithShape="1">
          <a:blip r:embed="rId3">
            <a:alphaModFix/>
          </a:blip>
          <a:srcRect/>
          <a:stretch/>
        </p:blipFill>
        <p:spPr>
          <a:xfrm>
            <a:off x="1066800" y="304800"/>
            <a:ext cx="1581150" cy="1590674"/>
          </a:xfrm>
          <a:prstGeom prst="rect">
            <a:avLst/>
          </a:prstGeom>
          <a:noFill/>
          <a:ln>
            <a:noFill/>
          </a:ln>
        </p:spPr>
      </p:pic>
      <p:sp>
        <p:nvSpPr>
          <p:cNvPr id="588" name="Shape 588"/>
          <p:cNvSpPr/>
          <p:nvPr/>
        </p:nvSpPr>
        <p:spPr>
          <a:xfrm>
            <a:off x="2286000" y="3105834"/>
            <a:ext cx="4572000" cy="120032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a:solidFill>
                  <a:schemeClr val="dk1"/>
                </a:solidFill>
                <a:latin typeface="Arial"/>
                <a:ea typeface="Arial"/>
                <a:cs typeface="Arial"/>
                <a:sym typeface="Arial"/>
              </a:rPr>
              <a:t>a plan or system under which action may be taken toward a goal</a:t>
            </a:r>
          </a:p>
        </p:txBody>
      </p:sp>
      <p:sp>
        <p:nvSpPr>
          <p:cNvPr id="589" name="Shape 589"/>
          <p:cNvSpPr/>
          <p:nvPr/>
        </p:nvSpPr>
        <p:spPr>
          <a:xfrm>
            <a:off x="2286000" y="3105834"/>
            <a:ext cx="4572000" cy="36933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0" name="Shape 590"/>
          <p:cNvSpPr txBox="1"/>
          <p:nvPr/>
        </p:nvSpPr>
        <p:spPr>
          <a:xfrm>
            <a:off x="1828800" y="2056696"/>
            <a:ext cx="5791200" cy="83099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1">
                <a:solidFill>
                  <a:schemeClr val="dk1"/>
                </a:solidFill>
                <a:latin typeface="Arial"/>
                <a:ea typeface="Arial"/>
                <a:cs typeface="Arial"/>
                <a:sym typeface="Arial"/>
              </a:rPr>
              <a:t>Definition of </a:t>
            </a:r>
            <a:r>
              <a:rPr lang="en-US" sz="2400" b="1" i="1">
                <a:solidFill>
                  <a:schemeClr val="dk1"/>
                </a:solidFill>
                <a:latin typeface="Arial"/>
                <a:ea typeface="Arial"/>
                <a:cs typeface="Arial"/>
                <a:sym typeface="Arial"/>
              </a:rPr>
              <a:t>program</a:t>
            </a:r>
            <a:r>
              <a:rPr lang="en-US" sz="2400" b="1">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2400">
                <a:solidFill>
                  <a:schemeClr val="dk1"/>
                </a:solidFill>
                <a:latin typeface="Arial"/>
                <a:ea typeface="Arial"/>
                <a:cs typeface="Arial"/>
                <a:sym typeface="Arial"/>
              </a:rPr>
              <a:t>[Late Latin </a:t>
            </a:r>
            <a:r>
              <a:rPr lang="en-US" sz="2400" i="1">
                <a:solidFill>
                  <a:schemeClr val="dk1"/>
                </a:solidFill>
                <a:latin typeface="Arial"/>
                <a:ea typeface="Arial"/>
                <a:cs typeface="Arial"/>
                <a:sym typeface="Arial"/>
              </a:rPr>
              <a:t>programma</a:t>
            </a:r>
            <a:r>
              <a:rPr lang="en-US" sz="2400">
                <a:solidFill>
                  <a:schemeClr val="dk1"/>
                </a:solidFill>
                <a:latin typeface="Arial"/>
                <a:ea typeface="Arial"/>
                <a:cs typeface="Arial"/>
                <a:sym typeface="Arial"/>
              </a:rPr>
              <a:t>, from Greek]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Shape 596"/>
          <p:cNvPicPr preferRelativeResize="0"/>
          <p:nvPr/>
        </p:nvPicPr>
        <p:blipFill>
          <a:blip r:embed="rId3">
            <a:alphaModFix/>
          </a:blip>
          <a:stretch>
            <a:fillRect/>
          </a:stretch>
        </p:blipFill>
        <p:spPr>
          <a:xfrm>
            <a:off x="1130899" y="1408074"/>
            <a:ext cx="1497225" cy="1946374"/>
          </a:xfrm>
          <a:prstGeom prst="rect">
            <a:avLst/>
          </a:prstGeom>
          <a:noFill/>
          <a:ln>
            <a:noFill/>
          </a:ln>
        </p:spPr>
      </p:pic>
      <p:pic>
        <p:nvPicPr>
          <p:cNvPr id="597" name="Shape 597"/>
          <p:cNvPicPr preferRelativeResize="0"/>
          <p:nvPr/>
        </p:nvPicPr>
        <p:blipFill>
          <a:blip r:embed="rId4">
            <a:alphaModFix/>
          </a:blip>
          <a:stretch>
            <a:fillRect/>
          </a:stretch>
        </p:blipFill>
        <p:spPr>
          <a:xfrm>
            <a:off x="3464512" y="1367477"/>
            <a:ext cx="1559674" cy="2027573"/>
          </a:xfrm>
          <a:prstGeom prst="rect">
            <a:avLst/>
          </a:prstGeom>
          <a:noFill/>
          <a:ln>
            <a:noFill/>
          </a:ln>
        </p:spPr>
      </p:pic>
      <p:pic>
        <p:nvPicPr>
          <p:cNvPr id="598" name="Shape 598"/>
          <p:cNvPicPr preferRelativeResize="0"/>
          <p:nvPr/>
        </p:nvPicPr>
        <p:blipFill>
          <a:blip r:embed="rId5">
            <a:alphaModFix/>
          </a:blip>
          <a:stretch>
            <a:fillRect/>
          </a:stretch>
        </p:blipFill>
        <p:spPr>
          <a:xfrm>
            <a:off x="5860544" y="1368500"/>
            <a:ext cx="1559666" cy="2025525"/>
          </a:xfrm>
          <a:prstGeom prst="rect">
            <a:avLst/>
          </a:prstGeom>
          <a:noFill/>
          <a:ln>
            <a:noFill/>
          </a:ln>
        </p:spPr>
      </p:pic>
      <p:pic>
        <p:nvPicPr>
          <p:cNvPr id="599" name="Shape 599"/>
          <p:cNvPicPr preferRelativeResize="0"/>
          <p:nvPr/>
        </p:nvPicPr>
        <p:blipFill>
          <a:blip r:embed="rId6">
            <a:alphaModFix/>
          </a:blip>
          <a:stretch>
            <a:fillRect/>
          </a:stretch>
        </p:blipFill>
        <p:spPr>
          <a:xfrm>
            <a:off x="1087500" y="3818053"/>
            <a:ext cx="1584050" cy="2042571"/>
          </a:xfrm>
          <a:prstGeom prst="rect">
            <a:avLst/>
          </a:prstGeom>
          <a:noFill/>
          <a:ln>
            <a:noFill/>
          </a:ln>
        </p:spPr>
      </p:pic>
      <p:pic>
        <p:nvPicPr>
          <p:cNvPr id="600" name="Shape 600"/>
          <p:cNvPicPr preferRelativeResize="0"/>
          <p:nvPr/>
        </p:nvPicPr>
        <p:blipFill>
          <a:blip r:embed="rId7">
            <a:alphaModFix/>
          </a:blip>
          <a:stretch>
            <a:fillRect/>
          </a:stretch>
        </p:blipFill>
        <p:spPr>
          <a:xfrm>
            <a:off x="3471676" y="3825550"/>
            <a:ext cx="1584046" cy="2027575"/>
          </a:xfrm>
          <a:prstGeom prst="rect">
            <a:avLst/>
          </a:prstGeom>
          <a:noFill/>
          <a:ln>
            <a:noFill/>
          </a:ln>
        </p:spPr>
      </p:pic>
      <p:sp>
        <p:nvSpPr>
          <p:cNvPr id="601" name="Shape 601"/>
          <p:cNvSpPr txBox="1"/>
          <p:nvPr/>
        </p:nvSpPr>
        <p:spPr>
          <a:xfrm>
            <a:off x="5641975" y="3774037"/>
            <a:ext cx="1996800" cy="2130600"/>
          </a:xfrm>
          <a:prstGeom prst="rect">
            <a:avLst/>
          </a:prstGeom>
          <a:noFill/>
          <a:ln>
            <a:noFill/>
          </a:ln>
        </p:spPr>
        <p:txBody>
          <a:bodyPr lIns="91425" tIns="91425" rIns="91425" bIns="91425" anchor="t" anchorCtr="0">
            <a:noAutofit/>
          </a:bodyPr>
          <a:lstStyle/>
          <a:p>
            <a:pPr lvl="0">
              <a:spcBef>
                <a:spcPts val="0"/>
              </a:spcBef>
              <a:buNone/>
            </a:pPr>
            <a:r>
              <a:rPr lang="en-US" sz="2400">
                <a:latin typeface="Bree Serif"/>
                <a:ea typeface="Bree Serif"/>
                <a:cs typeface="Bree Serif"/>
                <a:sym typeface="Bree Serif"/>
              </a:rPr>
              <a:t>In progress: Literacy Essentials</a:t>
            </a:r>
          </a:p>
          <a:p>
            <a:pPr lvl="0">
              <a:spcBef>
                <a:spcPts val="0"/>
              </a:spcBef>
              <a:buNone/>
            </a:pPr>
            <a:r>
              <a:rPr lang="en-US" sz="2400">
                <a:latin typeface="Bree Serif"/>
                <a:ea typeface="Bree Serif"/>
                <a:cs typeface="Bree Serif"/>
                <a:sym typeface="Bree Serif"/>
              </a:rPr>
              <a:t>6-12</a:t>
            </a:r>
          </a:p>
        </p:txBody>
      </p:sp>
      <p:sp>
        <p:nvSpPr>
          <p:cNvPr id="602" name="Shape 602"/>
          <p:cNvSpPr txBox="1">
            <a:spLocks noGrp="1"/>
          </p:cNvSpPr>
          <p:nvPr>
            <p:ph type="title"/>
          </p:nvPr>
        </p:nvSpPr>
        <p:spPr>
          <a:xfrm>
            <a:off x="585787" y="376237"/>
            <a:ext cx="7975500" cy="608100"/>
          </a:xfrm>
          <a:prstGeom prst="rect">
            <a:avLst/>
          </a:prstGeom>
        </p:spPr>
        <p:txBody>
          <a:bodyPr lIns="91425" tIns="91425" rIns="91425" bIns="91425" anchor="ctr" anchorCtr="0">
            <a:noAutofit/>
          </a:bodyPr>
          <a:lstStyle/>
          <a:p>
            <a:pPr lvl="0">
              <a:spcBef>
                <a:spcPts val="0"/>
              </a:spcBef>
              <a:buNone/>
            </a:pPr>
            <a:r>
              <a:rPr lang="en-US"/>
              <a:t>Core Reading Instruction</a:t>
            </a:r>
          </a:p>
        </p:txBody>
      </p:sp>
      <p:sp>
        <p:nvSpPr>
          <p:cNvPr id="603" name="Shape 603"/>
          <p:cNvSpPr txBox="1">
            <a:spLocks noGrp="1"/>
          </p:cNvSpPr>
          <p:nvPr>
            <p:ph type="body" idx="1"/>
          </p:nvPr>
        </p:nvSpPr>
        <p:spPr>
          <a:xfrm>
            <a:off x="585787" y="1325562"/>
            <a:ext cx="7970700" cy="45894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6"/>
                                        </p:tgtEl>
                                        <p:attrNameLst>
                                          <p:attrName>style.visibility</p:attrName>
                                        </p:attrNameLst>
                                      </p:cBhvr>
                                      <p:to>
                                        <p:strVal val="visible"/>
                                      </p:to>
                                    </p:set>
                                    <p:animEffect transition="in" filter="fade">
                                      <p:cBhvr>
                                        <p:cTn id="7" dur="1000"/>
                                        <p:tgtEl>
                                          <p:spTgt spid="5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7"/>
                                        </p:tgtEl>
                                        <p:attrNameLst>
                                          <p:attrName>style.visibility</p:attrName>
                                        </p:attrNameLst>
                                      </p:cBhvr>
                                      <p:to>
                                        <p:strVal val="visible"/>
                                      </p:to>
                                    </p:set>
                                    <p:animEffect transition="in" filter="fade">
                                      <p:cBhvr>
                                        <p:cTn id="12" dur="1000"/>
                                        <p:tgtEl>
                                          <p:spTgt spid="5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8"/>
                                        </p:tgtEl>
                                        <p:attrNameLst>
                                          <p:attrName>style.visibility</p:attrName>
                                        </p:attrNameLst>
                                      </p:cBhvr>
                                      <p:to>
                                        <p:strVal val="visible"/>
                                      </p:to>
                                    </p:set>
                                    <p:animEffect transition="in" filter="fade">
                                      <p:cBhvr>
                                        <p:cTn id="17" dur="1000"/>
                                        <p:tgtEl>
                                          <p:spTgt spid="5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9"/>
                                        </p:tgtEl>
                                        <p:attrNameLst>
                                          <p:attrName>style.visibility</p:attrName>
                                        </p:attrNameLst>
                                      </p:cBhvr>
                                      <p:to>
                                        <p:strVal val="visible"/>
                                      </p:to>
                                    </p:set>
                                    <p:animEffect transition="in" filter="fade">
                                      <p:cBhvr>
                                        <p:cTn id="22" dur="1000"/>
                                        <p:tgtEl>
                                          <p:spTgt spid="5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0"/>
                                        </p:tgtEl>
                                        <p:attrNameLst>
                                          <p:attrName>style.visibility</p:attrName>
                                        </p:attrNameLst>
                                      </p:cBhvr>
                                      <p:to>
                                        <p:strVal val="visible"/>
                                      </p:to>
                                    </p:set>
                                    <p:animEffect transition="in" filter="fade">
                                      <p:cBhvr>
                                        <p:cTn id="27" dur="1000"/>
                                        <p:tgtEl>
                                          <p:spTgt spid="60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1"/>
                                        </p:tgtEl>
                                        <p:attrNameLst>
                                          <p:attrName>style.visibility</p:attrName>
                                        </p:attrNameLst>
                                      </p:cBhvr>
                                      <p:to>
                                        <p:strVal val="visible"/>
                                      </p:to>
                                    </p:set>
                                    <p:animEffect transition="in" filter="fade">
                                      <p:cBhvr>
                                        <p:cTn id="32" dur="1000"/>
                                        <p:tgtEl>
                                          <p:spTgt spid="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Shape 608"/>
          <p:cNvSpPr txBox="1">
            <a:spLocks noGrp="1"/>
          </p:cNvSpPr>
          <p:nvPr>
            <p:ph type="title"/>
          </p:nvPr>
        </p:nvSpPr>
        <p:spPr>
          <a:xfrm>
            <a:off x="966787" y="534987"/>
            <a:ext cx="7975500" cy="608099"/>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a:t>The legislation itself is not rich enough to succeed in improving results.</a:t>
            </a:r>
          </a:p>
        </p:txBody>
      </p:sp>
      <p:sp>
        <p:nvSpPr>
          <p:cNvPr id="609" name="Shape 609"/>
          <p:cNvSpPr txBox="1"/>
          <p:nvPr/>
        </p:nvSpPr>
        <p:spPr>
          <a:xfrm>
            <a:off x="457200" y="1143000"/>
            <a:ext cx="7705929" cy="5257799"/>
          </a:xfrm>
          <a:prstGeom prst="rect">
            <a:avLst/>
          </a:prstGeom>
          <a:noFill/>
          <a:ln>
            <a:noFill/>
          </a:ln>
        </p:spPr>
        <p:txBody>
          <a:bodyPr lIns="0" tIns="0" rIns="0" bIns="0" anchor="t" anchorCtr="0">
            <a:noAutofit/>
          </a:bodyPr>
          <a:lstStyle/>
          <a:p>
            <a:pPr marR="0" lvl="0" algn="l" rtl="0">
              <a:lnSpc>
                <a:spcPct val="90000"/>
              </a:lnSpc>
              <a:spcBef>
                <a:spcPts val="0"/>
              </a:spcBef>
              <a:spcAft>
                <a:spcPts val="0"/>
              </a:spcAft>
              <a:buNone/>
            </a:pPr>
            <a:endParaRPr sz="2400" b="1">
              <a:solidFill>
                <a:srgbClr val="0C151E"/>
              </a:solidFill>
              <a:latin typeface="Calibri"/>
              <a:ea typeface="Calibri"/>
              <a:cs typeface="Calibri"/>
              <a:sym typeface="Calibri"/>
            </a:endParaRPr>
          </a:p>
          <a:p>
            <a:pPr marR="0" lvl="0" algn="l" rtl="0">
              <a:lnSpc>
                <a:spcPct val="90000"/>
              </a:lnSpc>
              <a:spcBef>
                <a:spcPts val="0"/>
              </a:spcBef>
              <a:spcAft>
                <a:spcPts val="0"/>
              </a:spcAft>
              <a:buNone/>
            </a:pPr>
            <a:endParaRPr sz="2400" b="1">
              <a:solidFill>
                <a:srgbClr val="0C151E"/>
              </a:solidFill>
              <a:latin typeface="Calibri"/>
              <a:ea typeface="Calibri"/>
              <a:cs typeface="Calibri"/>
              <a:sym typeface="Calibri"/>
            </a:endParaRPr>
          </a:p>
          <a:p>
            <a:pPr marR="0" lvl="0" algn="l" rtl="0">
              <a:lnSpc>
                <a:spcPct val="90000"/>
              </a:lnSpc>
              <a:spcBef>
                <a:spcPts val="0"/>
              </a:spcBef>
              <a:spcAft>
                <a:spcPts val="0"/>
              </a:spcAft>
              <a:buNone/>
            </a:pPr>
            <a:endParaRPr sz="2400" b="1">
              <a:solidFill>
                <a:srgbClr val="0C151E"/>
              </a:solidFill>
              <a:latin typeface="Calibri"/>
              <a:ea typeface="Calibri"/>
              <a:cs typeface="Calibri"/>
              <a:sym typeface="Calibri"/>
            </a:endParaRPr>
          </a:p>
          <a:p>
            <a:pPr marR="0" lvl="0" algn="l" rtl="0">
              <a:lnSpc>
                <a:spcPct val="90000"/>
              </a:lnSpc>
              <a:spcBef>
                <a:spcPts val="0"/>
              </a:spcBef>
              <a:spcAft>
                <a:spcPts val="0"/>
              </a:spcAft>
              <a:buNone/>
            </a:pPr>
            <a:endParaRPr sz="2400" b="1">
              <a:solidFill>
                <a:srgbClr val="0C151E"/>
              </a:solidFill>
              <a:latin typeface="Calibri"/>
              <a:ea typeface="Calibri"/>
              <a:cs typeface="Calibri"/>
              <a:sym typeface="Calibri"/>
            </a:endParaRPr>
          </a:p>
          <a:p>
            <a:pPr marL="711200" marR="0" lvl="1" indent="-355600" algn="l" rtl="0">
              <a:lnSpc>
                <a:spcPct val="90000"/>
              </a:lnSpc>
              <a:spcBef>
                <a:spcPts val="440"/>
              </a:spcBef>
              <a:spcAft>
                <a:spcPts val="0"/>
              </a:spcAft>
              <a:buClr>
                <a:srgbClr val="000080"/>
              </a:buClr>
              <a:buSzPct val="100000"/>
              <a:buFont typeface="Noto Sans Symbols"/>
              <a:buChar char="▪"/>
            </a:pPr>
            <a:r>
              <a:rPr lang="en-US" sz="2200" b="1" u="sng">
                <a:solidFill>
                  <a:srgbClr val="000080"/>
                </a:solidFill>
                <a:latin typeface="Calibri"/>
                <a:ea typeface="Calibri"/>
                <a:cs typeface="Calibri"/>
                <a:sym typeface="Calibri"/>
                <a:hlinkClick r:id="rId3"/>
              </a:rPr>
              <a:t>Executive Summary</a:t>
            </a:r>
          </a:p>
          <a:p>
            <a:pPr marL="711200" marR="0" lvl="1" indent="-355600" algn="l" rtl="0">
              <a:lnSpc>
                <a:spcPct val="90000"/>
              </a:lnSpc>
              <a:spcBef>
                <a:spcPts val="440"/>
              </a:spcBef>
              <a:spcAft>
                <a:spcPts val="0"/>
              </a:spcAft>
              <a:buClr>
                <a:srgbClr val="000080"/>
              </a:buClr>
              <a:buSzPct val="100000"/>
              <a:buFont typeface="Calibri"/>
              <a:buChar char="▪"/>
            </a:pPr>
            <a:r>
              <a:rPr lang="en-US" sz="2200" b="1" u="sng">
                <a:solidFill>
                  <a:srgbClr val="000080"/>
                </a:solidFill>
                <a:latin typeface="Calibri"/>
                <a:ea typeface="Calibri"/>
                <a:cs typeface="Calibri"/>
                <a:sym typeface="Calibri"/>
                <a:hlinkClick r:id="rId4"/>
              </a:rPr>
              <a:t>Theory of Action</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1" u="sng">
                <a:solidFill>
                  <a:srgbClr val="000080"/>
                </a:solidFill>
                <a:latin typeface="Calibri"/>
                <a:ea typeface="Calibri"/>
                <a:cs typeface="Calibri"/>
                <a:sym typeface="Calibri"/>
                <a:hlinkClick r:id="rId5"/>
              </a:rPr>
              <a:t>Essential </a:t>
            </a:r>
            <a:r>
              <a:rPr lang="en-US" sz="2200" b="1" i="0" u="sng" strike="noStrike" cap="none">
                <a:solidFill>
                  <a:srgbClr val="000080"/>
                </a:solidFill>
                <a:latin typeface="Calibri"/>
                <a:ea typeface="Calibri"/>
                <a:cs typeface="Calibri"/>
                <a:sym typeface="Calibri"/>
                <a:hlinkClick r:id="rId5"/>
              </a:rPr>
              <a:t>Schoolwide </a:t>
            </a:r>
            <a:r>
              <a:rPr lang="en-US" sz="2200" b="1" u="sng">
                <a:solidFill>
                  <a:srgbClr val="000080"/>
                </a:solidFill>
                <a:latin typeface="Calibri"/>
                <a:ea typeface="Calibri"/>
                <a:cs typeface="Calibri"/>
                <a:sym typeface="Calibri"/>
                <a:hlinkClick r:id="rId5"/>
              </a:rPr>
              <a:t>Practices in Literacy</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1" u="sng">
                <a:solidFill>
                  <a:srgbClr val="000080"/>
                </a:solidFill>
                <a:latin typeface="Calibri"/>
                <a:ea typeface="Calibri"/>
                <a:cs typeface="Calibri"/>
                <a:sym typeface="Calibri"/>
                <a:hlinkClick r:id="rId6"/>
              </a:rPr>
              <a:t>Essential </a:t>
            </a:r>
            <a:r>
              <a:rPr lang="en-US" sz="2200" b="1" i="0" u="sng" strike="noStrike" cap="none">
                <a:solidFill>
                  <a:srgbClr val="000080"/>
                </a:solidFill>
                <a:latin typeface="Calibri"/>
                <a:ea typeface="Calibri"/>
                <a:cs typeface="Calibri"/>
                <a:sym typeface="Calibri"/>
                <a:hlinkClick r:id="rId6"/>
              </a:rPr>
              <a:t>Coaching </a:t>
            </a:r>
            <a:r>
              <a:rPr lang="en-US" sz="2200" b="1" u="sng">
                <a:solidFill>
                  <a:srgbClr val="000080"/>
                </a:solidFill>
                <a:latin typeface="Calibri"/>
                <a:ea typeface="Calibri"/>
                <a:cs typeface="Calibri"/>
                <a:sym typeface="Calibri"/>
                <a:hlinkClick r:id="rId6"/>
              </a:rPr>
              <a:t>Practices</a:t>
            </a:r>
          </a:p>
          <a:p>
            <a:pPr marL="711200" lvl="1" indent="-355600" rtl="0">
              <a:lnSpc>
                <a:spcPct val="90000"/>
              </a:lnSpc>
              <a:spcBef>
                <a:spcPts val="440"/>
              </a:spcBef>
              <a:buClr>
                <a:srgbClr val="000080"/>
              </a:buClr>
              <a:buSzPct val="100000"/>
              <a:buFont typeface="Calibri"/>
              <a:buChar char="▪"/>
            </a:pPr>
            <a:r>
              <a:rPr lang="en-US" sz="2200" b="1" u="sng">
                <a:solidFill>
                  <a:srgbClr val="000080"/>
                </a:solidFill>
                <a:latin typeface="Calibri"/>
                <a:ea typeface="Calibri"/>
                <a:cs typeface="Calibri"/>
                <a:sym typeface="Calibri"/>
                <a:hlinkClick r:id="rId7"/>
              </a:rPr>
              <a:t>Pre K Essential Instructional Practices</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1" i="0" u="sng" strike="noStrike" cap="none">
                <a:solidFill>
                  <a:srgbClr val="000080"/>
                </a:solidFill>
                <a:latin typeface="Calibri"/>
                <a:ea typeface="Calibri"/>
                <a:cs typeface="Calibri"/>
                <a:sym typeface="Calibri"/>
                <a:hlinkClick r:id="rId8"/>
              </a:rPr>
              <a:t>K-3 Essential Instructional Practices</a:t>
            </a:r>
          </a:p>
          <a:p>
            <a:pPr marL="711200" marR="0" lvl="1" indent="-355600" algn="l" rtl="0">
              <a:lnSpc>
                <a:spcPct val="90000"/>
              </a:lnSpc>
              <a:spcBef>
                <a:spcPts val="440"/>
              </a:spcBef>
              <a:spcAft>
                <a:spcPts val="0"/>
              </a:spcAft>
              <a:buClr>
                <a:srgbClr val="000080"/>
              </a:buClr>
              <a:buSzPct val="100000"/>
              <a:buFont typeface="Calibri"/>
              <a:buChar char="▪"/>
            </a:pPr>
            <a:r>
              <a:rPr lang="en-US" sz="2200" b="1" u="sng">
                <a:solidFill>
                  <a:srgbClr val="000080"/>
                </a:solidFill>
                <a:latin typeface="Calibri"/>
                <a:ea typeface="Calibri"/>
                <a:cs typeface="Calibri"/>
                <a:sym typeface="Calibri"/>
                <a:hlinkClick r:id="rId9"/>
              </a:rPr>
              <a:t>4-5 Essential Instructional Practices</a:t>
            </a:r>
          </a:p>
          <a:p>
            <a:pPr marL="711200" marR="0" lvl="1" indent="-355600" algn="l" rtl="0">
              <a:lnSpc>
                <a:spcPct val="90000"/>
              </a:lnSpc>
              <a:spcBef>
                <a:spcPts val="440"/>
              </a:spcBef>
              <a:spcAft>
                <a:spcPts val="0"/>
              </a:spcAft>
              <a:buClr>
                <a:srgbClr val="000080"/>
              </a:buClr>
              <a:buSzPct val="100000"/>
              <a:buFont typeface="Calibri"/>
              <a:buChar char="▪"/>
            </a:pPr>
            <a:r>
              <a:rPr lang="en-US" sz="2200" b="1" u="sng">
                <a:solidFill>
                  <a:srgbClr val="000080"/>
                </a:solidFill>
                <a:latin typeface="Calibri"/>
                <a:ea typeface="Calibri"/>
                <a:cs typeface="Calibri"/>
                <a:sym typeface="Calibri"/>
                <a:hlinkClick r:id="rId10"/>
              </a:rPr>
              <a:t>Supporting Early Literacy Instruction and Science Instruction</a:t>
            </a:r>
          </a:p>
        </p:txBody>
      </p:sp>
      <p:pic>
        <p:nvPicPr>
          <p:cNvPr id="610" name="Shape 610"/>
          <p:cNvPicPr preferRelativeResize="0"/>
          <p:nvPr/>
        </p:nvPicPr>
        <p:blipFill rotWithShape="1">
          <a:blip r:embed="rId11">
            <a:alphaModFix/>
          </a:blip>
          <a:srcRect/>
          <a:stretch/>
        </p:blipFill>
        <p:spPr>
          <a:xfrm>
            <a:off x="6934250" y="2921050"/>
            <a:ext cx="1606500" cy="2409900"/>
          </a:xfrm>
          <a:prstGeom prst="rect">
            <a:avLst/>
          </a:prstGeom>
          <a:noFill/>
          <a:ln>
            <a:noFill/>
          </a:ln>
        </p:spPr>
      </p:pic>
      <p:pic>
        <p:nvPicPr>
          <p:cNvPr id="611" name="Shape 611" descr="Every_Small.jpg"/>
          <p:cNvPicPr preferRelativeResize="0"/>
          <p:nvPr/>
        </p:nvPicPr>
        <p:blipFill>
          <a:blip r:embed="rId12">
            <a:alphaModFix/>
          </a:blip>
          <a:stretch>
            <a:fillRect/>
          </a:stretch>
        </p:blipFill>
        <p:spPr>
          <a:xfrm>
            <a:off x="3876862" y="1523950"/>
            <a:ext cx="4286250" cy="1314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xfrm>
            <a:off x="585787" y="376237"/>
            <a:ext cx="7975500" cy="608100"/>
          </a:xfrm>
          <a:prstGeom prst="rect">
            <a:avLst/>
          </a:prstGeom>
        </p:spPr>
        <p:txBody>
          <a:bodyPr lIns="91425" tIns="91425" rIns="91425" bIns="91425" anchor="ctr" anchorCtr="0">
            <a:noAutofit/>
          </a:bodyPr>
          <a:lstStyle/>
          <a:p>
            <a:pPr lvl="0">
              <a:spcBef>
                <a:spcPts val="0"/>
              </a:spcBef>
              <a:buNone/>
            </a:pPr>
            <a:r>
              <a:rPr lang="en-US"/>
              <a:t>IES Practice Guides and Rubrics</a:t>
            </a:r>
          </a:p>
        </p:txBody>
      </p:sp>
      <p:sp>
        <p:nvSpPr>
          <p:cNvPr id="618" name="Shape 618"/>
          <p:cNvSpPr txBox="1">
            <a:spLocks noGrp="1"/>
          </p:cNvSpPr>
          <p:nvPr>
            <p:ph type="body" idx="1"/>
          </p:nvPr>
        </p:nvSpPr>
        <p:spPr>
          <a:xfrm>
            <a:off x="585787" y="1325562"/>
            <a:ext cx="7970700" cy="4589400"/>
          </a:xfrm>
          <a:prstGeom prst="rect">
            <a:avLst/>
          </a:prstGeom>
        </p:spPr>
        <p:txBody>
          <a:bodyPr lIns="91425" tIns="91425" rIns="91425" bIns="91425" anchor="t" anchorCtr="0">
            <a:noAutofit/>
          </a:bodyPr>
          <a:lstStyle/>
          <a:p>
            <a:pPr lvl="0">
              <a:spcBef>
                <a:spcPts val="0"/>
              </a:spcBef>
              <a:buNone/>
            </a:pPr>
            <a:r>
              <a:rPr lang="en-US"/>
              <a:t>What is aligned, misaligned, and missing?</a:t>
            </a:r>
          </a:p>
        </p:txBody>
      </p:sp>
      <p:pic>
        <p:nvPicPr>
          <p:cNvPr id="619" name="Shape 619">
            <a:hlinkClick r:id="rId3"/>
          </p:cNvPr>
          <p:cNvPicPr preferRelativeResize="0"/>
          <p:nvPr/>
        </p:nvPicPr>
        <p:blipFill>
          <a:blip r:embed="rId4">
            <a:alphaModFix/>
          </a:blip>
          <a:stretch>
            <a:fillRect/>
          </a:stretch>
        </p:blipFill>
        <p:spPr>
          <a:xfrm>
            <a:off x="1528150" y="2793337"/>
            <a:ext cx="1851175" cy="2406524"/>
          </a:xfrm>
          <a:prstGeom prst="rect">
            <a:avLst/>
          </a:prstGeom>
          <a:noFill/>
          <a:ln>
            <a:noFill/>
          </a:ln>
        </p:spPr>
      </p:pic>
      <p:pic>
        <p:nvPicPr>
          <p:cNvPr id="620" name="Shape 620" descr="ies rubric.PNG">
            <a:hlinkClick r:id="rId5"/>
          </p:cNvPr>
          <p:cNvPicPr preferRelativeResize="0"/>
          <p:nvPr/>
        </p:nvPicPr>
        <p:blipFill>
          <a:blip r:embed="rId6">
            <a:alphaModFix/>
          </a:blip>
          <a:stretch>
            <a:fillRect/>
          </a:stretch>
        </p:blipFill>
        <p:spPr>
          <a:xfrm>
            <a:off x="4285343" y="3120087"/>
            <a:ext cx="3372975" cy="17530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title"/>
          </p:nvPr>
        </p:nvSpPr>
        <p:spPr>
          <a:xfrm>
            <a:off x="585787" y="376237"/>
            <a:ext cx="7975500" cy="6081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3</a:t>
            </a:r>
            <a:r>
              <a:rPr lang="en-US" sz="3600" b="0" i="0" u="none" strike="noStrike" cap="none" baseline="30000">
                <a:solidFill>
                  <a:srgbClr val="000080"/>
                </a:solidFill>
                <a:latin typeface="Calibri"/>
                <a:ea typeface="Calibri"/>
                <a:cs typeface="Calibri"/>
                <a:sym typeface="Calibri"/>
              </a:rPr>
              <a:t>rd</a:t>
            </a:r>
            <a:r>
              <a:rPr lang="en-US" sz="3600" b="0" i="0" u="none" strike="noStrike" cap="none">
                <a:solidFill>
                  <a:srgbClr val="000080"/>
                </a:solidFill>
                <a:latin typeface="Calibri"/>
                <a:ea typeface="Calibri"/>
                <a:cs typeface="Calibri"/>
                <a:sym typeface="Calibri"/>
              </a:rPr>
              <a:t> Grade Reading Law</a:t>
            </a:r>
          </a:p>
        </p:txBody>
      </p:sp>
      <p:sp>
        <p:nvSpPr>
          <p:cNvPr id="626" name="Shape 626"/>
          <p:cNvSpPr txBox="1"/>
          <p:nvPr/>
        </p:nvSpPr>
        <p:spPr>
          <a:xfrm>
            <a:off x="381000" y="908050"/>
            <a:ext cx="8610600" cy="5035500"/>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rgbClr val="000080"/>
              </a:buClr>
              <a:buFont typeface="Noto Sans Symbols"/>
              <a:buNone/>
            </a:pPr>
            <a:endParaRPr sz="2200" b="1">
              <a:solidFill>
                <a:srgbClr val="0C151E"/>
              </a:solidFill>
              <a:latin typeface="Calibri"/>
              <a:ea typeface="Calibri"/>
              <a:cs typeface="Calibri"/>
              <a:sym typeface="Calibri"/>
            </a:endParaRPr>
          </a:p>
          <a:p>
            <a:pPr marL="0" marR="0" lvl="0" indent="0" algn="l" rtl="0">
              <a:lnSpc>
                <a:spcPct val="90000"/>
              </a:lnSpc>
              <a:spcBef>
                <a:spcPts val="1320"/>
              </a:spcBef>
              <a:spcAft>
                <a:spcPts val="0"/>
              </a:spcAft>
              <a:buClr>
                <a:srgbClr val="000080"/>
              </a:buClr>
              <a:buSzPct val="25000"/>
              <a:buFont typeface="Noto Sans Symbols"/>
              <a:buNone/>
            </a:pPr>
            <a:r>
              <a:rPr lang="en-US" sz="2400" b="1">
                <a:solidFill>
                  <a:srgbClr val="0C151E"/>
                </a:solidFill>
                <a:latin typeface="Calibri"/>
                <a:ea typeface="Calibri"/>
                <a:cs typeface="Calibri"/>
                <a:sym typeface="Calibri"/>
              </a:rPr>
              <a:t>District Responsibilities- Beginning 2017-2018</a:t>
            </a:r>
          </a:p>
          <a:p>
            <a:pPr marL="0" marR="0" lvl="0" indent="0" algn="l" rtl="0">
              <a:lnSpc>
                <a:spcPct val="90000"/>
              </a:lnSpc>
              <a:spcBef>
                <a:spcPts val="440"/>
              </a:spcBef>
              <a:spcAft>
                <a:spcPts val="0"/>
              </a:spcAft>
              <a:buNone/>
            </a:pPr>
            <a:endParaRPr sz="2400">
              <a:highlight>
                <a:srgbClr val="00B0F0"/>
              </a:highlight>
              <a:latin typeface="Calibri"/>
              <a:ea typeface="Calibri"/>
              <a:cs typeface="Calibri"/>
              <a:sym typeface="Calibri"/>
            </a:endParaRPr>
          </a:p>
          <a:p>
            <a:pPr marL="711200" marR="0" lvl="1" indent="-368300" algn="l" rtl="0">
              <a:lnSpc>
                <a:spcPct val="90000"/>
              </a:lnSpc>
              <a:spcBef>
                <a:spcPts val="440"/>
              </a:spcBef>
              <a:spcAft>
                <a:spcPts val="0"/>
              </a:spcAft>
              <a:buClr>
                <a:srgbClr val="000080"/>
              </a:buClr>
              <a:buSzPct val="100000"/>
              <a:buFont typeface="Calibri"/>
              <a:buChar char="▪"/>
            </a:pPr>
            <a:r>
              <a:rPr lang="en-US" sz="2400">
                <a:latin typeface="Calibri"/>
                <a:ea typeface="Calibri"/>
                <a:cs typeface="Calibri"/>
                <a:sym typeface="Calibri"/>
              </a:rPr>
              <a:t>Assessment to Inform Instruction</a:t>
            </a:r>
          </a:p>
          <a:p>
            <a:pPr marL="711200" lvl="1" indent="-368300" rtl="0">
              <a:lnSpc>
                <a:spcPct val="90000"/>
              </a:lnSpc>
              <a:spcBef>
                <a:spcPts val="440"/>
              </a:spcBef>
              <a:buClr>
                <a:srgbClr val="000080"/>
              </a:buClr>
              <a:buSzPct val="100000"/>
              <a:buFont typeface="Calibri"/>
              <a:buChar char="▪"/>
            </a:pPr>
            <a:r>
              <a:rPr lang="en-US" sz="2400">
                <a:latin typeface="Calibri"/>
                <a:ea typeface="Calibri"/>
                <a:cs typeface="Calibri"/>
                <a:sym typeface="Calibri"/>
              </a:rPr>
              <a:t>Core Reading Instruction</a:t>
            </a:r>
          </a:p>
          <a:p>
            <a:pPr marL="711200" lvl="1" indent="-368300" rtl="0">
              <a:lnSpc>
                <a:spcPct val="90000"/>
              </a:lnSpc>
              <a:spcBef>
                <a:spcPts val="440"/>
              </a:spcBef>
              <a:buClr>
                <a:srgbClr val="000080"/>
              </a:buClr>
              <a:buSzPct val="100000"/>
              <a:buFont typeface="Calibri"/>
              <a:buChar char="▪"/>
            </a:pPr>
            <a:r>
              <a:rPr lang="en-US" sz="2400">
                <a:highlight>
                  <a:srgbClr val="00B0F0"/>
                </a:highlight>
                <a:latin typeface="Calibri"/>
                <a:ea typeface="Calibri"/>
                <a:cs typeface="Calibri"/>
                <a:sym typeface="Calibri"/>
              </a:rPr>
              <a:t>Reading Intervention</a:t>
            </a:r>
          </a:p>
          <a:p>
            <a:pPr marL="711200" marR="0" lvl="1" indent="-368300" algn="l" rtl="0">
              <a:lnSpc>
                <a:spcPct val="90000"/>
              </a:lnSpc>
              <a:spcBef>
                <a:spcPts val="440"/>
              </a:spcBef>
              <a:spcAft>
                <a:spcPts val="0"/>
              </a:spcAft>
              <a:buClr>
                <a:srgbClr val="000000"/>
              </a:buClr>
              <a:buSzPct val="100000"/>
              <a:buFont typeface="Noto Sans Symbols"/>
              <a:buChar char="▪"/>
            </a:pPr>
            <a:r>
              <a:rPr lang="en-US" sz="2400">
                <a:latin typeface="Calibri"/>
                <a:ea typeface="Calibri"/>
                <a:cs typeface="Calibri"/>
                <a:sym typeface="Calibri"/>
              </a:rPr>
              <a:t>Reading Improvement Plans</a:t>
            </a:r>
          </a:p>
          <a:p>
            <a:pPr marL="711200" marR="0" lvl="1" indent="-368300" algn="l" rtl="0">
              <a:lnSpc>
                <a:spcPct val="90000"/>
              </a:lnSpc>
              <a:spcBef>
                <a:spcPts val="440"/>
              </a:spcBef>
              <a:spcAft>
                <a:spcPts val="0"/>
              </a:spcAft>
              <a:buClr>
                <a:srgbClr val="000080"/>
              </a:buClr>
              <a:buSzPct val="100000"/>
              <a:buFont typeface="Noto Sans Symbols"/>
              <a:buChar char="▪"/>
            </a:pPr>
            <a:r>
              <a:rPr lang="en-US" sz="2400">
                <a:solidFill>
                  <a:srgbClr val="0C151E"/>
                </a:solidFill>
                <a:latin typeface="Calibri"/>
                <a:ea typeface="Calibri"/>
                <a:cs typeface="Calibri"/>
                <a:sym typeface="Calibri"/>
              </a:rPr>
              <a:t>P</a:t>
            </a:r>
            <a:r>
              <a:rPr lang="en-US" sz="2400" b="0" i="0" u="none" strike="noStrike" cap="none">
                <a:solidFill>
                  <a:srgbClr val="0C151E"/>
                </a:solidFill>
                <a:latin typeface="Calibri"/>
                <a:ea typeface="Calibri"/>
                <a:cs typeface="Calibri"/>
                <a:sym typeface="Calibri"/>
              </a:rPr>
              <a:t>rofessional </a:t>
            </a:r>
            <a:r>
              <a:rPr lang="en-US" sz="2400">
                <a:solidFill>
                  <a:srgbClr val="0C151E"/>
                </a:solidFill>
                <a:latin typeface="Calibri"/>
                <a:ea typeface="Calibri"/>
                <a:cs typeface="Calibri"/>
                <a:sym typeface="Calibri"/>
              </a:rPr>
              <a:t>D</a:t>
            </a:r>
            <a:r>
              <a:rPr lang="en-US" sz="2400" b="0" i="0" u="none" strike="noStrike" cap="none">
                <a:solidFill>
                  <a:srgbClr val="0C151E"/>
                </a:solidFill>
                <a:latin typeface="Calibri"/>
                <a:ea typeface="Calibri"/>
                <a:cs typeface="Calibri"/>
                <a:sym typeface="Calibri"/>
              </a:rPr>
              <a:t>evelopment</a:t>
            </a:r>
            <a:r>
              <a:rPr lang="en-US" sz="2400">
                <a:solidFill>
                  <a:srgbClr val="0C151E"/>
                </a:solidFill>
                <a:latin typeface="Calibri"/>
                <a:ea typeface="Calibri"/>
                <a:cs typeface="Calibri"/>
                <a:sym typeface="Calibri"/>
              </a:rPr>
              <a:t> (based on data)</a:t>
            </a:r>
          </a:p>
          <a:p>
            <a:pPr marL="711200" marR="0" lvl="1" indent="-368300" algn="l" rtl="0">
              <a:lnSpc>
                <a:spcPct val="90000"/>
              </a:lnSpc>
              <a:spcBef>
                <a:spcPts val="440"/>
              </a:spcBef>
              <a:spcAft>
                <a:spcPts val="0"/>
              </a:spcAft>
              <a:buClr>
                <a:srgbClr val="000080"/>
              </a:buClr>
              <a:buSzPct val="100000"/>
              <a:buFont typeface="Noto Sans Symbols"/>
              <a:buChar char="▪"/>
            </a:pPr>
            <a:r>
              <a:rPr lang="en-US" sz="2400">
                <a:solidFill>
                  <a:srgbClr val="0C151E"/>
                </a:solidFill>
                <a:latin typeface="Calibri"/>
                <a:ea typeface="Calibri"/>
                <a:cs typeface="Calibri"/>
                <a:sym typeface="Calibri"/>
              </a:rPr>
              <a:t>Literacy Coaching</a:t>
            </a:r>
          </a:p>
          <a:p>
            <a:pPr marL="711200" marR="0" lvl="1" indent="-368300" algn="l" rtl="0">
              <a:lnSpc>
                <a:spcPct val="90000"/>
              </a:lnSpc>
              <a:spcBef>
                <a:spcPts val="440"/>
              </a:spcBef>
              <a:spcAft>
                <a:spcPts val="0"/>
              </a:spcAft>
              <a:buClr>
                <a:srgbClr val="000080"/>
              </a:buClr>
              <a:buSzPct val="100000"/>
              <a:buFont typeface="Noto Sans Symbols"/>
              <a:buChar char="▪"/>
            </a:pPr>
            <a:r>
              <a:rPr lang="en-US" sz="2400" b="0" i="0" u="none" strike="noStrike" cap="none">
                <a:solidFill>
                  <a:srgbClr val="0C151E"/>
                </a:solidFill>
                <a:latin typeface="Calibri"/>
                <a:ea typeface="Calibri"/>
                <a:cs typeface="Calibri"/>
                <a:sym typeface="Calibri"/>
              </a:rPr>
              <a:t>Encouraged to offer Summer </a:t>
            </a:r>
            <a:r>
              <a:rPr lang="en-US" sz="2400">
                <a:solidFill>
                  <a:srgbClr val="0C151E"/>
                </a:solidFill>
                <a:latin typeface="Calibri"/>
                <a:ea typeface="Calibri"/>
                <a:cs typeface="Calibri"/>
                <a:sym typeface="Calibri"/>
              </a:rPr>
              <a:t>R</a:t>
            </a:r>
            <a:r>
              <a:rPr lang="en-US" sz="2400" b="0" i="0" u="none" strike="noStrike" cap="none">
                <a:solidFill>
                  <a:srgbClr val="0C151E"/>
                </a:solidFill>
                <a:latin typeface="Calibri"/>
                <a:ea typeface="Calibri"/>
                <a:cs typeface="Calibri"/>
                <a:sym typeface="Calibri"/>
              </a:rPr>
              <a:t>eading </a:t>
            </a:r>
            <a:r>
              <a:rPr lang="en-US" sz="2400">
                <a:solidFill>
                  <a:srgbClr val="0C151E"/>
                </a:solidFill>
                <a:latin typeface="Calibri"/>
                <a:ea typeface="Calibri"/>
                <a:cs typeface="Calibri"/>
                <a:sym typeface="Calibri"/>
              </a:rPr>
              <a:t>C</a:t>
            </a:r>
            <a:r>
              <a:rPr lang="en-US" sz="2400" b="0" i="0" u="none" strike="noStrike" cap="none">
                <a:solidFill>
                  <a:srgbClr val="0C151E"/>
                </a:solidFill>
                <a:latin typeface="Calibri"/>
                <a:ea typeface="Calibri"/>
                <a:cs typeface="Calibri"/>
                <a:sym typeface="Calibri"/>
              </a:rPr>
              <a:t>amps</a:t>
            </a:r>
          </a:p>
        </p:txBody>
      </p:sp>
      <p:pic>
        <p:nvPicPr>
          <p:cNvPr id="627" name="Shape 627"/>
          <p:cNvPicPr preferRelativeResize="0"/>
          <p:nvPr/>
        </p:nvPicPr>
        <p:blipFill rotWithShape="1">
          <a:blip r:embed="rId3">
            <a:alphaModFix/>
          </a:blip>
          <a:srcRect/>
          <a:stretch/>
        </p:blipFill>
        <p:spPr>
          <a:xfrm>
            <a:off x="5784575" y="5270862"/>
            <a:ext cx="2057400" cy="1121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p:nvPr>
        </p:nvSpPr>
        <p:spPr>
          <a:xfrm>
            <a:off x="585787" y="376237"/>
            <a:ext cx="7975600" cy="608011"/>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3</a:t>
            </a:r>
            <a:r>
              <a:rPr lang="en-US" sz="3600" b="0" i="0" u="none" strike="noStrike" cap="none" baseline="30000">
                <a:solidFill>
                  <a:srgbClr val="000080"/>
                </a:solidFill>
                <a:latin typeface="Calibri"/>
                <a:ea typeface="Calibri"/>
                <a:cs typeface="Calibri"/>
                <a:sym typeface="Calibri"/>
              </a:rPr>
              <a:t>rd</a:t>
            </a:r>
            <a:r>
              <a:rPr lang="en-US" sz="3600" b="0" i="0" u="none" strike="noStrike" cap="none">
                <a:solidFill>
                  <a:srgbClr val="000080"/>
                </a:solidFill>
                <a:latin typeface="Calibri"/>
                <a:ea typeface="Calibri"/>
                <a:cs typeface="Calibri"/>
                <a:sym typeface="Calibri"/>
              </a:rPr>
              <a:t> Grade Reading Law</a:t>
            </a:r>
          </a:p>
        </p:txBody>
      </p:sp>
      <p:sp>
        <p:nvSpPr>
          <p:cNvPr id="633" name="Shape 633"/>
          <p:cNvSpPr txBox="1"/>
          <p:nvPr/>
        </p:nvSpPr>
        <p:spPr>
          <a:xfrm>
            <a:off x="381000" y="984250"/>
            <a:ext cx="8610599" cy="5035549"/>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rgbClr val="000080"/>
              </a:buClr>
              <a:buSzPct val="25000"/>
              <a:buFont typeface="Noto Sans Symbols"/>
              <a:buNone/>
            </a:pPr>
            <a:r>
              <a:rPr lang="en-US" sz="2200" b="1">
                <a:solidFill>
                  <a:srgbClr val="0C151E"/>
                </a:solidFill>
                <a:latin typeface="Calibri"/>
                <a:ea typeface="Calibri"/>
                <a:cs typeface="Calibri"/>
                <a:sym typeface="Calibri"/>
              </a:rPr>
              <a:t>Reading Interventions – To meet the Minimum</a:t>
            </a:r>
          </a:p>
          <a:p>
            <a:pPr marL="711200" marR="0" lvl="1" indent="-355600" algn="l" rtl="0">
              <a:lnSpc>
                <a:spcPct val="90000"/>
              </a:lnSpc>
              <a:spcBef>
                <a:spcPts val="440"/>
              </a:spcBef>
              <a:spcAft>
                <a:spcPts val="0"/>
              </a:spcAft>
              <a:buClr>
                <a:srgbClr val="000080"/>
              </a:buClr>
              <a:buFont typeface="Noto Sans Symbols"/>
              <a:buNone/>
            </a:pPr>
            <a:endParaRPr sz="2200" b="0" i="0" u="none" strike="noStrike" cap="none">
              <a:solidFill>
                <a:srgbClr val="0C151E"/>
              </a:solidFill>
              <a:latin typeface="Calibri"/>
              <a:ea typeface="Calibri"/>
              <a:cs typeface="Calibri"/>
              <a:sym typeface="Calibri"/>
            </a:endParaRP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Develop the ability to read at grade level</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Develop the reading components of </a:t>
            </a:r>
            <a:r>
              <a:rPr lang="en-US" sz="2200" b="1" i="0" u="none" strike="noStrike" cap="none">
                <a:solidFill>
                  <a:srgbClr val="0C151E"/>
                </a:solidFill>
                <a:latin typeface="Calibri"/>
                <a:ea typeface="Calibri"/>
                <a:cs typeface="Calibri"/>
                <a:sym typeface="Calibri"/>
              </a:rPr>
              <a:t>phonemic awareness, phonics, fluency, vocabulary, and comprehension</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Systematic, explicit, multisensory, and sequential</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Implemented during regular school hours in addition to regular classroom instruction</a:t>
            </a:r>
          </a:p>
          <a:p>
            <a:pPr marL="363537" marR="0" lvl="1" indent="-7936" algn="l" rtl="0">
              <a:lnSpc>
                <a:spcPct val="90000"/>
              </a:lnSpc>
              <a:spcBef>
                <a:spcPts val="440"/>
              </a:spcBef>
              <a:spcAft>
                <a:spcPts val="0"/>
              </a:spcAft>
              <a:buClr>
                <a:srgbClr val="000080"/>
              </a:buClr>
              <a:buFont typeface="Noto Sans Symbols"/>
              <a:buNone/>
            </a:pPr>
            <a:endParaRPr sz="2200" b="0" i="0" u="none" strike="noStrike" cap="none">
              <a:solidFill>
                <a:srgbClr val="0C151E"/>
              </a:solidFill>
              <a:latin typeface="Calibri"/>
              <a:ea typeface="Calibri"/>
              <a:cs typeface="Calibri"/>
              <a:sym typeface="Calibri"/>
            </a:endParaRPr>
          </a:p>
        </p:txBody>
      </p:sp>
      <p:pic>
        <p:nvPicPr>
          <p:cNvPr id="634" name="Shape 634"/>
          <p:cNvPicPr preferRelativeResize="0"/>
          <p:nvPr/>
        </p:nvPicPr>
        <p:blipFill rotWithShape="1">
          <a:blip r:embed="rId3">
            <a:alphaModFix/>
          </a:blip>
          <a:srcRect/>
          <a:stretch/>
        </p:blipFill>
        <p:spPr>
          <a:xfrm>
            <a:off x="2874963" y="4145414"/>
            <a:ext cx="3397200" cy="2040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Shape 639"/>
          <p:cNvSpPr txBox="1">
            <a:spLocks noGrp="1"/>
          </p:cNvSpPr>
          <p:nvPr>
            <p:ph type="title"/>
          </p:nvPr>
        </p:nvSpPr>
        <p:spPr>
          <a:xfrm>
            <a:off x="585787" y="376237"/>
            <a:ext cx="7975600" cy="608011"/>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3</a:t>
            </a:r>
            <a:r>
              <a:rPr lang="en-US" sz="3600" b="0" i="0" u="none" strike="noStrike" cap="none" baseline="30000">
                <a:solidFill>
                  <a:srgbClr val="000080"/>
                </a:solidFill>
                <a:latin typeface="Calibri"/>
                <a:ea typeface="Calibri"/>
                <a:cs typeface="Calibri"/>
                <a:sym typeface="Calibri"/>
              </a:rPr>
              <a:t>rd</a:t>
            </a:r>
            <a:r>
              <a:rPr lang="en-US" sz="3600" b="0" i="0" u="none" strike="noStrike" cap="none">
                <a:solidFill>
                  <a:srgbClr val="000080"/>
                </a:solidFill>
                <a:latin typeface="Calibri"/>
                <a:ea typeface="Calibri"/>
                <a:cs typeface="Calibri"/>
                <a:sym typeface="Calibri"/>
              </a:rPr>
              <a:t> Grade Reading Law</a:t>
            </a:r>
          </a:p>
        </p:txBody>
      </p:sp>
      <p:sp>
        <p:nvSpPr>
          <p:cNvPr id="640" name="Shape 640"/>
          <p:cNvSpPr txBox="1"/>
          <p:nvPr/>
        </p:nvSpPr>
        <p:spPr>
          <a:xfrm>
            <a:off x="304800" y="914400"/>
            <a:ext cx="8686800" cy="5416550"/>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rgbClr val="000080"/>
              </a:buClr>
              <a:buFont typeface="Noto Sans Symbols"/>
              <a:buNone/>
            </a:pPr>
            <a:endParaRPr sz="2200" b="1">
              <a:solidFill>
                <a:srgbClr val="0C151E"/>
              </a:solidFill>
              <a:latin typeface="Calibri"/>
              <a:ea typeface="Calibri"/>
              <a:cs typeface="Calibri"/>
              <a:sym typeface="Calibri"/>
            </a:endParaRPr>
          </a:p>
          <a:p>
            <a:pPr marL="0" marR="0" lvl="0" indent="0" algn="l" rtl="0">
              <a:lnSpc>
                <a:spcPct val="90000"/>
              </a:lnSpc>
              <a:spcBef>
                <a:spcPts val="1320"/>
              </a:spcBef>
              <a:spcAft>
                <a:spcPts val="0"/>
              </a:spcAft>
              <a:buClr>
                <a:srgbClr val="000080"/>
              </a:buClr>
              <a:buSzPct val="25000"/>
              <a:buFont typeface="Noto Sans Symbols"/>
              <a:buNone/>
            </a:pPr>
            <a:r>
              <a:rPr lang="en-US" sz="2200" b="1">
                <a:solidFill>
                  <a:srgbClr val="0C151E"/>
                </a:solidFill>
                <a:latin typeface="Calibri"/>
                <a:ea typeface="Calibri"/>
                <a:cs typeface="Calibri"/>
                <a:sym typeface="Calibri"/>
              </a:rPr>
              <a:t>Reading Interventions- English Language Learner</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Ongoing assessments that provide actionable data</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Instruction in phonemic awareness, phonics, comprehension, fluency, and academic vocabulary</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Development of strategies such as modeling, guided practice, and comprehensive input</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Encourage:</a:t>
            </a:r>
          </a:p>
          <a:p>
            <a:pPr marL="1073150" marR="0" lvl="2" indent="-36195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Instruction in native language</a:t>
            </a:r>
          </a:p>
          <a:p>
            <a:pPr marL="1073150" marR="0" lvl="2" indent="-36195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Opportunities for speech population</a:t>
            </a:r>
          </a:p>
          <a:p>
            <a:pPr marL="1073150" marR="0" lvl="2" indent="-36195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Feedback in native language</a:t>
            </a:r>
          </a:p>
          <a:p>
            <a:pPr marL="363537" marR="0" lvl="1" indent="-7936" algn="l" rtl="0">
              <a:lnSpc>
                <a:spcPct val="90000"/>
              </a:lnSpc>
              <a:spcBef>
                <a:spcPts val="440"/>
              </a:spcBef>
              <a:spcAft>
                <a:spcPts val="0"/>
              </a:spcAft>
              <a:buClr>
                <a:srgbClr val="000080"/>
              </a:buClr>
              <a:buFont typeface="Noto Sans Symbols"/>
              <a:buNone/>
            </a:pPr>
            <a:endParaRPr sz="2200" b="0" i="0" u="none" strike="noStrike" cap="none">
              <a:solidFill>
                <a:srgbClr val="0C151E"/>
              </a:solidFill>
              <a:latin typeface="Calibri"/>
              <a:ea typeface="Calibri"/>
              <a:cs typeface="Calibri"/>
              <a:sym typeface="Calibri"/>
            </a:endParaRPr>
          </a:p>
        </p:txBody>
      </p:sp>
      <p:pic>
        <p:nvPicPr>
          <p:cNvPr id="641" name="Shape 641"/>
          <p:cNvPicPr preferRelativeResize="0"/>
          <p:nvPr/>
        </p:nvPicPr>
        <p:blipFill rotWithShape="1">
          <a:blip r:embed="rId3">
            <a:alphaModFix/>
          </a:blip>
          <a:srcRect/>
          <a:stretch/>
        </p:blipFill>
        <p:spPr>
          <a:xfrm>
            <a:off x="5943600" y="4401428"/>
            <a:ext cx="2857499" cy="18954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585787" y="376237"/>
            <a:ext cx="7975600" cy="608011"/>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Of 3</a:t>
            </a:r>
            <a:r>
              <a:rPr lang="en-US" sz="3600" b="0" i="0" u="none" strike="noStrike" cap="none" baseline="30000">
                <a:solidFill>
                  <a:srgbClr val="000080"/>
                </a:solidFill>
                <a:latin typeface="Calibri"/>
                <a:ea typeface="Calibri"/>
                <a:cs typeface="Calibri"/>
                <a:sym typeface="Calibri"/>
              </a:rPr>
              <a:t>rd</a:t>
            </a:r>
            <a:r>
              <a:rPr lang="en-US" sz="3600" b="0" i="0" u="none" strike="noStrike" cap="none">
                <a:solidFill>
                  <a:srgbClr val="000080"/>
                </a:solidFill>
                <a:latin typeface="Calibri"/>
                <a:ea typeface="Calibri"/>
                <a:cs typeface="Calibri"/>
                <a:sym typeface="Calibri"/>
              </a:rPr>
              <a:t> Graders Assessed</a:t>
            </a:r>
          </a:p>
        </p:txBody>
      </p:sp>
      <p:sp>
        <p:nvSpPr>
          <p:cNvPr id="428" name="Shape 428"/>
          <p:cNvSpPr txBox="1">
            <a:spLocks noGrp="1"/>
          </p:cNvSpPr>
          <p:nvPr>
            <p:ph type="body" idx="1"/>
          </p:nvPr>
        </p:nvSpPr>
        <p:spPr>
          <a:xfrm>
            <a:off x="585787" y="1325562"/>
            <a:ext cx="7970837" cy="4589462"/>
          </a:xfrm>
          <a:prstGeom prst="rect">
            <a:avLst/>
          </a:prstGeom>
          <a:noFill/>
          <a:ln>
            <a:noFill/>
          </a:ln>
        </p:spPr>
        <p:txBody>
          <a:bodyPr lIns="0" tIns="0" rIns="0" bIns="0" anchor="t" anchorCtr="0">
            <a:noAutofit/>
          </a:bodyPr>
          <a:lstStyle/>
          <a:p>
            <a:pPr marL="0" marR="0" lvl="0" indent="0" algn="ctr" rtl="0">
              <a:spcBef>
                <a:spcPts val="0"/>
              </a:spcBef>
              <a:spcAft>
                <a:spcPts val="0"/>
              </a:spcAft>
              <a:buClr>
                <a:schemeClr val="dk1"/>
              </a:buClr>
              <a:buSzPct val="25000"/>
              <a:buFont typeface="Noto Sans Symbols"/>
              <a:buNone/>
            </a:pPr>
            <a:r>
              <a:rPr lang="en-US" sz="8000" b="0" i="0" u="none" strike="noStrike" cap="none">
                <a:solidFill>
                  <a:srgbClr val="2B567C"/>
                </a:solidFill>
                <a:latin typeface="Calibri"/>
                <a:ea typeface="Calibri"/>
                <a:cs typeface="Calibri"/>
                <a:sym typeface="Calibri"/>
              </a:rPr>
              <a:t>53,481</a:t>
            </a:r>
            <a:r>
              <a:rPr lang="en-US" sz="3200" b="0" i="0" u="none" strike="noStrike" cap="none">
                <a:solidFill>
                  <a:srgbClr val="2B567C"/>
                </a:solidFill>
                <a:latin typeface="Calibri"/>
                <a:ea typeface="Calibri"/>
                <a:cs typeface="Calibri"/>
                <a:sym typeface="Calibri"/>
              </a:rPr>
              <a:t> </a:t>
            </a:r>
          </a:p>
          <a:p>
            <a:pPr marL="0" marR="0" lvl="0" indent="0" algn="ctr" rtl="0">
              <a:spcBef>
                <a:spcPts val="1920"/>
              </a:spcBef>
              <a:spcAft>
                <a:spcPts val="0"/>
              </a:spcAft>
              <a:buClr>
                <a:schemeClr val="dk1"/>
              </a:buClr>
              <a:buSzPct val="25000"/>
              <a:buFont typeface="Noto Sans Symbols"/>
              <a:buNone/>
            </a:pPr>
            <a:r>
              <a:rPr lang="en-US"/>
              <a:t>were</a:t>
            </a:r>
            <a:r>
              <a:rPr lang="en-US" sz="2800" b="0" i="0" u="none" strike="noStrike" cap="none">
                <a:solidFill>
                  <a:srgbClr val="0C141D"/>
                </a:solidFill>
                <a:latin typeface="Calibri"/>
                <a:ea typeface="Calibri"/>
                <a:cs typeface="Calibri"/>
                <a:sym typeface="Calibri"/>
              </a:rPr>
              <a:t> </a:t>
            </a:r>
            <a:r>
              <a:rPr lang="en-US" sz="2800" b="0" i="0" u="none" strike="noStrike" cap="none">
                <a:solidFill>
                  <a:srgbClr val="FF0000"/>
                </a:solidFill>
                <a:latin typeface="Calibri"/>
                <a:ea typeface="Calibri"/>
                <a:cs typeface="Calibri"/>
                <a:sym typeface="Calibri"/>
              </a:rPr>
              <a:t>not proficient </a:t>
            </a:r>
            <a:r>
              <a:rPr lang="en-US" sz="2800" b="0" i="0" u="none" strike="noStrike" cap="none">
                <a:solidFill>
                  <a:srgbClr val="0C141D"/>
                </a:solidFill>
                <a:latin typeface="Calibri"/>
                <a:ea typeface="Calibri"/>
                <a:cs typeface="Calibri"/>
                <a:sym typeface="Calibri"/>
              </a:rPr>
              <a:t>in English Language Arts on MSTEP</a:t>
            </a:r>
          </a:p>
          <a:p>
            <a:pPr marL="360363" marR="0" lvl="0" indent="-360363" algn="l" rtl="0">
              <a:spcBef>
                <a:spcPts val="1680"/>
              </a:spcBef>
              <a:spcAft>
                <a:spcPts val="0"/>
              </a:spcAft>
              <a:buClr>
                <a:schemeClr val="dk1"/>
              </a:buClr>
              <a:buSzPct val="100000"/>
              <a:buFont typeface="Noto Sans Symbols"/>
              <a:buNone/>
            </a:pPr>
            <a:endParaRPr sz="2800" b="0" i="0" u="none" strike="noStrike" cap="none">
              <a:solidFill>
                <a:srgbClr val="0C141D"/>
              </a:solidFill>
              <a:latin typeface="Calibri"/>
              <a:ea typeface="Calibri"/>
              <a:cs typeface="Calibri"/>
              <a:sym typeface="Calibri"/>
            </a:endParaRPr>
          </a:p>
        </p:txBody>
      </p:sp>
      <p:pic>
        <p:nvPicPr>
          <p:cNvPr id="429" name="Shape 429"/>
          <p:cNvPicPr preferRelativeResize="0"/>
          <p:nvPr/>
        </p:nvPicPr>
        <p:blipFill>
          <a:blip r:embed="rId3">
            <a:alphaModFix/>
          </a:blip>
          <a:stretch>
            <a:fillRect/>
          </a:stretch>
        </p:blipFill>
        <p:spPr>
          <a:xfrm>
            <a:off x="3257050" y="3829050"/>
            <a:ext cx="2628324" cy="20859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title"/>
          </p:nvPr>
        </p:nvSpPr>
        <p:spPr>
          <a:xfrm>
            <a:off x="585787" y="376237"/>
            <a:ext cx="7975500" cy="608100"/>
          </a:xfrm>
          <a:prstGeom prst="rect">
            <a:avLst/>
          </a:prstGeom>
        </p:spPr>
        <p:txBody>
          <a:bodyPr lIns="91425" tIns="91425" rIns="91425" bIns="91425" anchor="ctr" anchorCtr="0">
            <a:noAutofit/>
          </a:bodyPr>
          <a:lstStyle/>
          <a:p>
            <a:pPr lvl="0">
              <a:spcBef>
                <a:spcPts val="0"/>
              </a:spcBef>
              <a:buNone/>
            </a:pPr>
            <a:r>
              <a:rPr lang="en-US"/>
              <a:t>Research Alignment</a:t>
            </a:r>
          </a:p>
        </p:txBody>
      </p:sp>
      <p:sp>
        <p:nvSpPr>
          <p:cNvPr id="648" name="Shape 648"/>
          <p:cNvSpPr txBox="1">
            <a:spLocks noGrp="1"/>
          </p:cNvSpPr>
          <p:nvPr>
            <p:ph type="body" idx="1"/>
          </p:nvPr>
        </p:nvSpPr>
        <p:spPr>
          <a:xfrm>
            <a:off x="585787" y="1325562"/>
            <a:ext cx="7970700" cy="4589400"/>
          </a:xfrm>
          <a:prstGeom prst="rect">
            <a:avLst/>
          </a:prstGeom>
        </p:spPr>
        <p:txBody>
          <a:bodyPr lIns="91425" tIns="91425" rIns="91425" bIns="91425" anchor="t" anchorCtr="0">
            <a:noAutofit/>
          </a:bodyPr>
          <a:lstStyle/>
          <a:p>
            <a:pPr lvl="0">
              <a:spcBef>
                <a:spcPts val="0"/>
              </a:spcBef>
              <a:buNone/>
            </a:pPr>
            <a:r>
              <a:rPr lang="en-US"/>
              <a:t>Regardless of intervention, children’s engagement is a top priority, instruction is responsive, and the child has considerable time to apply what is being learned during reading and writing instruction.</a:t>
            </a:r>
          </a:p>
        </p:txBody>
      </p:sp>
      <p:pic>
        <p:nvPicPr>
          <p:cNvPr id="649" name="Shape 649">
            <a:hlinkClick r:id="rId3"/>
          </p:cNvPr>
          <p:cNvPicPr preferRelativeResize="0"/>
          <p:nvPr/>
        </p:nvPicPr>
        <p:blipFill>
          <a:blip r:embed="rId4">
            <a:alphaModFix/>
          </a:blip>
          <a:stretch>
            <a:fillRect/>
          </a:stretch>
        </p:blipFill>
        <p:spPr>
          <a:xfrm>
            <a:off x="4705922" y="3575425"/>
            <a:ext cx="3419875" cy="2735900"/>
          </a:xfrm>
          <a:prstGeom prst="rect">
            <a:avLst/>
          </a:prstGeom>
          <a:noFill/>
          <a:ln>
            <a:noFill/>
          </a:ln>
        </p:spPr>
      </p:pic>
      <p:pic>
        <p:nvPicPr>
          <p:cNvPr id="650" name="Shape 650"/>
          <p:cNvPicPr preferRelativeResize="0"/>
          <p:nvPr/>
        </p:nvPicPr>
        <p:blipFill>
          <a:blip r:embed="rId5">
            <a:alphaModFix/>
          </a:blip>
          <a:stretch>
            <a:fillRect/>
          </a:stretch>
        </p:blipFill>
        <p:spPr>
          <a:xfrm>
            <a:off x="2236700" y="3575426"/>
            <a:ext cx="1904600" cy="2471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title"/>
          </p:nvPr>
        </p:nvSpPr>
        <p:spPr>
          <a:xfrm>
            <a:off x="585787" y="376237"/>
            <a:ext cx="7975500" cy="6081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3</a:t>
            </a:r>
            <a:r>
              <a:rPr lang="en-US" sz="3600" b="0" i="0" u="none" strike="noStrike" cap="none" baseline="30000">
                <a:solidFill>
                  <a:srgbClr val="000080"/>
                </a:solidFill>
                <a:latin typeface="Calibri"/>
                <a:ea typeface="Calibri"/>
                <a:cs typeface="Calibri"/>
                <a:sym typeface="Calibri"/>
              </a:rPr>
              <a:t>rd</a:t>
            </a:r>
            <a:r>
              <a:rPr lang="en-US" sz="3600" b="0" i="0" u="none" strike="noStrike" cap="none">
                <a:solidFill>
                  <a:srgbClr val="000080"/>
                </a:solidFill>
                <a:latin typeface="Calibri"/>
                <a:ea typeface="Calibri"/>
                <a:cs typeface="Calibri"/>
                <a:sym typeface="Calibri"/>
              </a:rPr>
              <a:t> Grade Reading Law</a:t>
            </a:r>
          </a:p>
        </p:txBody>
      </p:sp>
      <p:sp>
        <p:nvSpPr>
          <p:cNvPr id="656" name="Shape 656"/>
          <p:cNvSpPr txBox="1"/>
          <p:nvPr/>
        </p:nvSpPr>
        <p:spPr>
          <a:xfrm>
            <a:off x="381000" y="908050"/>
            <a:ext cx="8610600" cy="5035500"/>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rgbClr val="000080"/>
              </a:buClr>
              <a:buFont typeface="Noto Sans Symbols"/>
              <a:buNone/>
            </a:pPr>
            <a:endParaRPr sz="2200" b="1">
              <a:solidFill>
                <a:srgbClr val="0C151E"/>
              </a:solidFill>
              <a:latin typeface="Calibri"/>
              <a:ea typeface="Calibri"/>
              <a:cs typeface="Calibri"/>
              <a:sym typeface="Calibri"/>
            </a:endParaRPr>
          </a:p>
          <a:p>
            <a:pPr marL="0" marR="0" lvl="0" indent="0" algn="l" rtl="0">
              <a:lnSpc>
                <a:spcPct val="90000"/>
              </a:lnSpc>
              <a:spcBef>
                <a:spcPts val="1320"/>
              </a:spcBef>
              <a:spcAft>
                <a:spcPts val="0"/>
              </a:spcAft>
              <a:buClr>
                <a:srgbClr val="000080"/>
              </a:buClr>
              <a:buSzPct val="25000"/>
              <a:buFont typeface="Noto Sans Symbols"/>
              <a:buNone/>
            </a:pPr>
            <a:r>
              <a:rPr lang="en-US" sz="2400" b="1">
                <a:solidFill>
                  <a:srgbClr val="0C151E"/>
                </a:solidFill>
                <a:latin typeface="Calibri"/>
                <a:ea typeface="Calibri"/>
                <a:cs typeface="Calibri"/>
                <a:sym typeface="Calibri"/>
              </a:rPr>
              <a:t>District Responsibilities- Beginning 2017-2018</a:t>
            </a:r>
          </a:p>
          <a:p>
            <a:pPr marL="0" marR="0" lvl="0" indent="0" algn="l" rtl="0">
              <a:lnSpc>
                <a:spcPct val="90000"/>
              </a:lnSpc>
              <a:spcBef>
                <a:spcPts val="440"/>
              </a:spcBef>
              <a:spcAft>
                <a:spcPts val="0"/>
              </a:spcAft>
              <a:buNone/>
            </a:pPr>
            <a:endParaRPr sz="2400">
              <a:highlight>
                <a:srgbClr val="00B0F0"/>
              </a:highlight>
              <a:latin typeface="Calibri"/>
              <a:ea typeface="Calibri"/>
              <a:cs typeface="Calibri"/>
              <a:sym typeface="Calibri"/>
            </a:endParaRPr>
          </a:p>
          <a:p>
            <a:pPr marL="711200" marR="0" lvl="1" indent="-368300" algn="l" rtl="0">
              <a:lnSpc>
                <a:spcPct val="90000"/>
              </a:lnSpc>
              <a:spcBef>
                <a:spcPts val="440"/>
              </a:spcBef>
              <a:spcAft>
                <a:spcPts val="0"/>
              </a:spcAft>
              <a:buClr>
                <a:srgbClr val="000080"/>
              </a:buClr>
              <a:buSzPct val="100000"/>
              <a:buFont typeface="Calibri"/>
              <a:buChar char="▪"/>
            </a:pPr>
            <a:r>
              <a:rPr lang="en-US" sz="2400">
                <a:latin typeface="Calibri"/>
                <a:ea typeface="Calibri"/>
                <a:cs typeface="Calibri"/>
                <a:sym typeface="Calibri"/>
              </a:rPr>
              <a:t>Assessment to Inform Instruction</a:t>
            </a:r>
          </a:p>
          <a:p>
            <a:pPr marL="711200" lvl="1" indent="-368300" rtl="0">
              <a:lnSpc>
                <a:spcPct val="90000"/>
              </a:lnSpc>
              <a:spcBef>
                <a:spcPts val="440"/>
              </a:spcBef>
              <a:buClr>
                <a:srgbClr val="000080"/>
              </a:buClr>
              <a:buSzPct val="100000"/>
              <a:buFont typeface="Calibri"/>
              <a:buChar char="▪"/>
            </a:pPr>
            <a:r>
              <a:rPr lang="en-US" sz="2400">
                <a:latin typeface="Calibri"/>
                <a:ea typeface="Calibri"/>
                <a:cs typeface="Calibri"/>
                <a:sym typeface="Calibri"/>
              </a:rPr>
              <a:t>Core Reading Instruction</a:t>
            </a:r>
          </a:p>
          <a:p>
            <a:pPr marL="711200" lvl="1" indent="-368300" rtl="0">
              <a:lnSpc>
                <a:spcPct val="90000"/>
              </a:lnSpc>
              <a:spcBef>
                <a:spcPts val="440"/>
              </a:spcBef>
              <a:buClr>
                <a:srgbClr val="000080"/>
              </a:buClr>
              <a:buSzPct val="100000"/>
              <a:buFont typeface="Calibri"/>
              <a:buChar char="▪"/>
            </a:pPr>
            <a:r>
              <a:rPr lang="en-US" sz="2400">
                <a:latin typeface="Calibri"/>
                <a:ea typeface="Calibri"/>
                <a:cs typeface="Calibri"/>
                <a:sym typeface="Calibri"/>
              </a:rPr>
              <a:t>Reading Intervention</a:t>
            </a:r>
          </a:p>
          <a:p>
            <a:pPr marL="711200" marR="0" lvl="1" indent="-368300" algn="l" rtl="0">
              <a:lnSpc>
                <a:spcPct val="90000"/>
              </a:lnSpc>
              <a:spcBef>
                <a:spcPts val="440"/>
              </a:spcBef>
              <a:spcAft>
                <a:spcPts val="0"/>
              </a:spcAft>
              <a:buClr>
                <a:srgbClr val="000000"/>
              </a:buClr>
              <a:buSzPct val="100000"/>
              <a:buFont typeface="Noto Sans Symbols"/>
              <a:buChar char="▪"/>
            </a:pPr>
            <a:r>
              <a:rPr lang="en-US" sz="2400">
                <a:highlight>
                  <a:srgbClr val="00B0F0"/>
                </a:highlight>
                <a:latin typeface="Calibri"/>
                <a:ea typeface="Calibri"/>
                <a:cs typeface="Calibri"/>
                <a:sym typeface="Calibri"/>
              </a:rPr>
              <a:t>Reading Improvement Plans</a:t>
            </a:r>
          </a:p>
          <a:p>
            <a:pPr marL="711200" marR="0" lvl="1" indent="-368300" algn="l" rtl="0">
              <a:lnSpc>
                <a:spcPct val="90000"/>
              </a:lnSpc>
              <a:spcBef>
                <a:spcPts val="440"/>
              </a:spcBef>
              <a:spcAft>
                <a:spcPts val="0"/>
              </a:spcAft>
              <a:buClr>
                <a:srgbClr val="000080"/>
              </a:buClr>
              <a:buSzPct val="100000"/>
              <a:buFont typeface="Noto Sans Symbols"/>
              <a:buChar char="▪"/>
            </a:pPr>
            <a:r>
              <a:rPr lang="en-US" sz="2400">
                <a:solidFill>
                  <a:srgbClr val="0C151E"/>
                </a:solidFill>
                <a:latin typeface="Calibri"/>
                <a:ea typeface="Calibri"/>
                <a:cs typeface="Calibri"/>
                <a:sym typeface="Calibri"/>
              </a:rPr>
              <a:t>P</a:t>
            </a:r>
            <a:r>
              <a:rPr lang="en-US" sz="2400" b="0" i="0" u="none" strike="noStrike" cap="none">
                <a:solidFill>
                  <a:srgbClr val="0C151E"/>
                </a:solidFill>
                <a:latin typeface="Calibri"/>
                <a:ea typeface="Calibri"/>
                <a:cs typeface="Calibri"/>
                <a:sym typeface="Calibri"/>
              </a:rPr>
              <a:t>rofessional </a:t>
            </a:r>
            <a:r>
              <a:rPr lang="en-US" sz="2400">
                <a:solidFill>
                  <a:srgbClr val="0C151E"/>
                </a:solidFill>
                <a:latin typeface="Calibri"/>
                <a:ea typeface="Calibri"/>
                <a:cs typeface="Calibri"/>
                <a:sym typeface="Calibri"/>
              </a:rPr>
              <a:t>D</a:t>
            </a:r>
            <a:r>
              <a:rPr lang="en-US" sz="2400" b="0" i="0" u="none" strike="noStrike" cap="none">
                <a:solidFill>
                  <a:srgbClr val="0C151E"/>
                </a:solidFill>
                <a:latin typeface="Calibri"/>
                <a:ea typeface="Calibri"/>
                <a:cs typeface="Calibri"/>
                <a:sym typeface="Calibri"/>
              </a:rPr>
              <a:t>evelopment</a:t>
            </a:r>
            <a:r>
              <a:rPr lang="en-US" sz="2400">
                <a:solidFill>
                  <a:srgbClr val="0C151E"/>
                </a:solidFill>
                <a:latin typeface="Calibri"/>
                <a:ea typeface="Calibri"/>
                <a:cs typeface="Calibri"/>
                <a:sym typeface="Calibri"/>
              </a:rPr>
              <a:t> (based on data)</a:t>
            </a:r>
          </a:p>
          <a:p>
            <a:pPr marL="711200" marR="0" lvl="1" indent="-368300" algn="l" rtl="0">
              <a:lnSpc>
                <a:spcPct val="90000"/>
              </a:lnSpc>
              <a:spcBef>
                <a:spcPts val="440"/>
              </a:spcBef>
              <a:spcAft>
                <a:spcPts val="0"/>
              </a:spcAft>
              <a:buClr>
                <a:srgbClr val="000080"/>
              </a:buClr>
              <a:buSzPct val="100000"/>
              <a:buFont typeface="Noto Sans Symbols"/>
              <a:buChar char="▪"/>
            </a:pPr>
            <a:r>
              <a:rPr lang="en-US" sz="2400">
                <a:solidFill>
                  <a:srgbClr val="0C151E"/>
                </a:solidFill>
                <a:latin typeface="Calibri"/>
                <a:ea typeface="Calibri"/>
                <a:cs typeface="Calibri"/>
                <a:sym typeface="Calibri"/>
              </a:rPr>
              <a:t>Literacy Coaching</a:t>
            </a:r>
          </a:p>
          <a:p>
            <a:pPr marL="711200" marR="0" lvl="1" indent="-368300" algn="l" rtl="0">
              <a:lnSpc>
                <a:spcPct val="90000"/>
              </a:lnSpc>
              <a:spcBef>
                <a:spcPts val="440"/>
              </a:spcBef>
              <a:spcAft>
                <a:spcPts val="0"/>
              </a:spcAft>
              <a:buClr>
                <a:srgbClr val="000080"/>
              </a:buClr>
              <a:buSzPct val="100000"/>
              <a:buFont typeface="Noto Sans Symbols"/>
              <a:buChar char="▪"/>
            </a:pPr>
            <a:r>
              <a:rPr lang="en-US" sz="2400" b="0" i="0" u="none" strike="noStrike" cap="none">
                <a:solidFill>
                  <a:srgbClr val="0C151E"/>
                </a:solidFill>
                <a:latin typeface="Calibri"/>
                <a:ea typeface="Calibri"/>
                <a:cs typeface="Calibri"/>
                <a:sym typeface="Calibri"/>
              </a:rPr>
              <a:t>Encouraged to offer Summer </a:t>
            </a:r>
            <a:r>
              <a:rPr lang="en-US" sz="2400">
                <a:solidFill>
                  <a:srgbClr val="0C151E"/>
                </a:solidFill>
                <a:latin typeface="Calibri"/>
                <a:ea typeface="Calibri"/>
                <a:cs typeface="Calibri"/>
                <a:sym typeface="Calibri"/>
              </a:rPr>
              <a:t>R</a:t>
            </a:r>
            <a:r>
              <a:rPr lang="en-US" sz="2400" b="0" i="0" u="none" strike="noStrike" cap="none">
                <a:solidFill>
                  <a:srgbClr val="0C151E"/>
                </a:solidFill>
                <a:latin typeface="Calibri"/>
                <a:ea typeface="Calibri"/>
                <a:cs typeface="Calibri"/>
                <a:sym typeface="Calibri"/>
              </a:rPr>
              <a:t>eading </a:t>
            </a:r>
            <a:r>
              <a:rPr lang="en-US" sz="2400">
                <a:solidFill>
                  <a:srgbClr val="0C151E"/>
                </a:solidFill>
                <a:latin typeface="Calibri"/>
                <a:ea typeface="Calibri"/>
                <a:cs typeface="Calibri"/>
                <a:sym typeface="Calibri"/>
              </a:rPr>
              <a:t>C</a:t>
            </a:r>
            <a:r>
              <a:rPr lang="en-US" sz="2400" b="0" i="0" u="none" strike="noStrike" cap="none">
                <a:solidFill>
                  <a:srgbClr val="0C151E"/>
                </a:solidFill>
                <a:latin typeface="Calibri"/>
                <a:ea typeface="Calibri"/>
                <a:cs typeface="Calibri"/>
                <a:sym typeface="Calibri"/>
              </a:rPr>
              <a:t>amps</a:t>
            </a:r>
          </a:p>
        </p:txBody>
      </p:sp>
      <p:pic>
        <p:nvPicPr>
          <p:cNvPr id="657" name="Shape 657"/>
          <p:cNvPicPr preferRelativeResize="0"/>
          <p:nvPr/>
        </p:nvPicPr>
        <p:blipFill rotWithShape="1">
          <a:blip r:embed="rId3">
            <a:alphaModFix/>
          </a:blip>
          <a:srcRect/>
          <a:stretch/>
        </p:blipFill>
        <p:spPr>
          <a:xfrm>
            <a:off x="5784575" y="5270862"/>
            <a:ext cx="2057400" cy="1121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a:spLocks noGrp="1"/>
          </p:cNvSpPr>
          <p:nvPr>
            <p:ph type="title"/>
          </p:nvPr>
        </p:nvSpPr>
        <p:spPr>
          <a:xfrm>
            <a:off x="585787" y="376237"/>
            <a:ext cx="7975500" cy="608100"/>
          </a:xfrm>
          <a:prstGeom prst="rect">
            <a:avLst/>
          </a:prstGeom>
        </p:spPr>
        <p:txBody>
          <a:bodyPr lIns="91425" tIns="91425" rIns="91425" bIns="91425" anchor="ctr" anchorCtr="0">
            <a:noAutofit/>
          </a:bodyPr>
          <a:lstStyle/>
          <a:p>
            <a:pPr lvl="0">
              <a:spcBef>
                <a:spcPts val="0"/>
              </a:spcBef>
              <a:buNone/>
            </a:pPr>
            <a:r>
              <a:rPr lang="en-US"/>
              <a:t>Reading Improvement Plans</a:t>
            </a:r>
          </a:p>
          <a:p>
            <a:pPr lvl="0">
              <a:spcBef>
                <a:spcPts val="0"/>
              </a:spcBef>
              <a:buNone/>
            </a:pPr>
            <a:r>
              <a:rPr lang="en-US" sz="2000">
                <a:solidFill>
                  <a:srgbClr val="000000"/>
                </a:solidFill>
              </a:rPr>
              <a:t>Beginning 2017-2018</a:t>
            </a:r>
          </a:p>
        </p:txBody>
      </p:sp>
      <p:sp>
        <p:nvSpPr>
          <p:cNvPr id="664" name="Shape 664"/>
          <p:cNvSpPr txBox="1">
            <a:spLocks noGrp="1"/>
          </p:cNvSpPr>
          <p:nvPr>
            <p:ph type="body" idx="1"/>
          </p:nvPr>
        </p:nvSpPr>
        <p:spPr>
          <a:xfrm>
            <a:off x="585787" y="1325562"/>
            <a:ext cx="7970700" cy="4589400"/>
          </a:xfrm>
          <a:prstGeom prst="rect">
            <a:avLst/>
          </a:prstGeom>
        </p:spPr>
        <p:txBody>
          <a:bodyPr lIns="91425" tIns="91425" rIns="91425" bIns="91425" anchor="t" anchorCtr="0">
            <a:noAutofit/>
          </a:bodyPr>
          <a:lstStyle/>
          <a:p>
            <a:pPr marL="0" lvl="0" indent="0" rtl="0">
              <a:spcBef>
                <a:spcPts val="0"/>
              </a:spcBef>
              <a:buNone/>
            </a:pPr>
            <a:r>
              <a:rPr lang="en-US"/>
              <a:t>All K-3 students who show a reading deficiency using the district assessment system will need an Individualized Reading Improvement Plan</a:t>
            </a:r>
          </a:p>
          <a:p>
            <a:pPr marL="914400" lvl="1" indent="-228600" rtl="0">
              <a:spcBef>
                <a:spcPts val="0"/>
              </a:spcBef>
            </a:pPr>
            <a:r>
              <a:rPr lang="en-US"/>
              <a:t>Written notice provided to parents/guardians</a:t>
            </a:r>
          </a:p>
          <a:p>
            <a:pPr marL="914400" lvl="1" indent="-228600" rtl="0">
              <a:spcBef>
                <a:spcPts val="0"/>
              </a:spcBef>
            </a:pPr>
            <a:r>
              <a:rPr lang="en-US"/>
              <a:t>Within 30 days of identified deficiency</a:t>
            </a:r>
          </a:p>
          <a:p>
            <a:pPr marL="0" lvl="0" indent="0" rtl="0">
              <a:spcBef>
                <a:spcPts val="0"/>
              </a:spcBef>
              <a:buNone/>
            </a:pPr>
            <a:endParaRPr/>
          </a:p>
          <a:p>
            <a:pPr marL="0" lvl="0" indent="0" rtl="0">
              <a:spcBef>
                <a:spcPts val="0"/>
              </a:spcBef>
              <a:buNone/>
            </a:pPr>
            <a:endParaRPr/>
          </a:p>
          <a:p>
            <a:pPr marL="0" lvl="0" indent="0" rtl="0">
              <a:spcBef>
                <a:spcPts val="0"/>
              </a:spcBef>
              <a:buNone/>
            </a:pPr>
            <a:endParaRPr/>
          </a:p>
          <a:p>
            <a:pPr marL="0" lvl="0" indent="0">
              <a:spcBef>
                <a:spcPts val="0"/>
              </a:spcBef>
              <a:buNone/>
            </a:pPr>
            <a:endParaRPr/>
          </a:p>
        </p:txBody>
      </p:sp>
      <p:pic>
        <p:nvPicPr>
          <p:cNvPr id="665" name="Shape 665"/>
          <p:cNvPicPr preferRelativeResize="0"/>
          <p:nvPr/>
        </p:nvPicPr>
        <p:blipFill>
          <a:blip r:embed="rId3">
            <a:alphaModFix/>
          </a:blip>
          <a:stretch>
            <a:fillRect/>
          </a:stretch>
        </p:blipFill>
        <p:spPr>
          <a:xfrm>
            <a:off x="3665762" y="4001425"/>
            <a:ext cx="1815575" cy="23411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Shape 671"/>
          <p:cNvSpPr txBox="1">
            <a:spLocks noGrp="1"/>
          </p:cNvSpPr>
          <p:nvPr>
            <p:ph type="title"/>
          </p:nvPr>
        </p:nvSpPr>
        <p:spPr>
          <a:xfrm>
            <a:off x="585787" y="376237"/>
            <a:ext cx="7975500" cy="608100"/>
          </a:xfrm>
          <a:prstGeom prst="rect">
            <a:avLst/>
          </a:prstGeom>
        </p:spPr>
        <p:txBody>
          <a:bodyPr lIns="91425" tIns="91425" rIns="91425" bIns="91425" anchor="ctr" anchorCtr="0">
            <a:noAutofit/>
          </a:bodyPr>
          <a:lstStyle/>
          <a:p>
            <a:pPr lvl="0">
              <a:spcBef>
                <a:spcPts val="0"/>
              </a:spcBef>
              <a:buNone/>
            </a:pPr>
            <a:endParaRPr/>
          </a:p>
          <a:p>
            <a:pPr lvl="0">
              <a:spcBef>
                <a:spcPts val="0"/>
              </a:spcBef>
              <a:buNone/>
            </a:pPr>
            <a:r>
              <a:rPr lang="en-US"/>
              <a:t>Reading Improvement Plans</a:t>
            </a:r>
          </a:p>
          <a:p>
            <a:pPr lvl="0">
              <a:spcBef>
                <a:spcPts val="0"/>
              </a:spcBef>
              <a:buNone/>
            </a:pPr>
            <a:r>
              <a:rPr lang="en-US" sz="2000">
                <a:solidFill>
                  <a:srgbClr val="000000"/>
                </a:solidFill>
              </a:rPr>
              <a:t>Beginning 2017-2018</a:t>
            </a:r>
          </a:p>
          <a:p>
            <a:pPr lvl="0">
              <a:spcBef>
                <a:spcPts val="0"/>
              </a:spcBef>
              <a:buNone/>
            </a:pPr>
            <a:endParaRPr/>
          </a:p>
        </p:txBody>
      </p:sp>
      <p:sp>
        <p:nvSpPr>
          <p:cNvPr id="672" name="Shape 672"/>
          <p:cNvSpPr txBox="1">
            <a:spLocks noGrp="1"/>
          </p:cNvSpPr>
          <p:nvPr>
            <p:ph type="body" idx="1"/>
          </p:nvPr>
        </p:nvSpPr>
        <p:spPr>
          <a:xfrm>
            <a:off x="585787" y="1325562"/>
            <a:ext cx="7970700" cy="4589400"/>
          </a:xfrm>
          <a:prstGeom prst="rect">
            <a:avLst/>
          </a:prstGeom>
        </p:spPr>
        <p:txBody>
          <a:bodyPr lIns="91425" tIns="91425" rIns="91425" bIns="91425" anchor="t" anchorCtr="0">
            <a:noAutofit/>
          </a:bodyPr>
          <a:lstStyle/>
          <a:p>
            <a:pPr marL="0" lvl="0" indent="0" rtl="0">
              <a:spcBef>
                <a:spcPts val="0"/>
              </a:spcBef>
              <a:buNone/>
            </a:pPr>
            <a:r>
              <a:rPr lang="en-US"/>
              <a:t>Working with Our Partners: </a:t>
            </a:r>
          </a:p>
          <a:p>
            <a:pPr marL="0" lvl="0" indent="0" rtl="0">
              <a:spcBef>
                <a:spcPts val="0"/>
              </a:spcBef>
              <a:buNone/>
            </a:pPr>
            <a:r>
              <a:rPr lang="en-US"/>
              <a:t>Creating Useful and Meaningful Individual Reading Improvement Plans as Tool to Support Student Literacy Growth</a:t>
            </a:r>
          </a:p>
          <a:p>
            <a:pPr marL="457200" lvl="0" indent="-228600" rtl="0">
              <a:spcBef>
                <a:spcPts val="0"/>
              </a:spcBef>
            </a:pPr>
            <a:r>
              <a:rPr lang="en-US"/>
              <a:t>The Form</a:t>
            </a:r>
          </a:p>
          <a:p>
            <a:pPr marL="457200" lvl="0" indent="-228600" rtl="0">
              <a:spcBef>
                <a:spcPts val="0"/>
              </a:spcBef>
            </a:pPr>
            <a:r>
              <a:rPr lang="en-US"/>
              <a:t>The Companion Document</a:t>
            </a:r>
          </a:p>
          <a:p>
            <a:pPr marL="457200" lvl="0" indent="-228600" rtl="0">
              <a:spcBef>
                <a:spcPts val="0"/>
              </a:spcBef>
            </a:pPr>
            <a:r>
              <a:rPr lang="en-US"/>
              <a:t>Guidance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676"/>
        <p:cNvGrpSpPr/>
        <p:nvPr/>
      </p:nvGrpSpPr>
      <p:grpSpPr>
        <a:xfrm>
          <a:off x="0" y="0"/>
          <a:ext cx="0" cy="0"/>
          <a:chOff x="0" y="0"/>
          <a:chExt cx="0" cy="0"/>
        </a:xfrm>
      </p:grpSpPr>
      <p:sp>
        <p:nvSpPr>
          <p:cNvPr id="677" name="Shape 677"/>
          <p:cNvSpPr txBox="1">
            <a:spLocks noGrp="1"/>
          </p:cNvSpPr>
          <p:nvPr>
            <p:ph type="ctrTitle"/>
          </p:nvPr>
        </p:nvSpPr>
        <p:spPr>
          <a:xfrm>
            <a:off x="685800" y="3228733"/>
            <a:ext cx="5074500" cy="1546399"/>
          </a:xfrm>
          <a:prstGeom prst="rect">
            <a:avLst/>
          </a:prstGeom>
        </p:spPr>
        <p:txBody>
          <a:bodyPr lIns="91425" tIns="91425" rIns="91425" bIns="91425" anchor="b" anchorCtr="0">
            <a:noAutofit/>
          </a:bodyPr>
          <a:lstStyle/>
          <a:p>
            <a:pPr lvl="0" rtl="0">
              <a:spcBef>
                <a:spcPts val="0"/>
              </a:spcBef>
              <a:buNone/>
            </a:pPr>
            <a:r>
              <a:rPr lang="en-US" sz="7200" b="0">
                <a:solidFill>
                  <a:srgbClr val="3796BF"/>
                </a:solidFill>
              </a:rPr>
              <a:t>1.</a:t>
            </a:r>
          </a:p>
          <a:p>
            <a:pPr lvl="0" rtl="0">
              <a:spcBef>
                <a:spcPts val="0"/>
              </a:spcBef>
              <a:buNone/>
            </a:pPr>
            <a:r>
              <a:rPr lang="en-US"/>
              <a:t>COMPLIANCE VS. COMMITMENT</a:t>
            </a:r>
          </a:p>
        </p:txBody>
      </p:sp>
      <p:sp>
        <p:nvSpPr>
          <p:cNvPr id="678" name="Shape 678"/>
          <p:cNvSpPr txBox="1">
            <a:spLocks noGrp="1"/>
          </p:cNvSpPr>
          <p:nvPr>
            <p:ph type="subTitle" idx="1"/>
          </p:nvPr>
        </p:nvSpPr>
        <p:spPr>
          <a:xfrm>
            <a:off x="685800" y="4599539"/>
            <a:ext cx="5074500" cy="1046400"/>
          </a:xfrm>
          <a:prstGeom prst="rect">
            <a:avLst/>
          </a:prstGeom>
        </p:spPr>
        <p:txBody>
          <a:bodyPr lIns="91425" tIns="91425" rIns="91425" bIns="91425" anchor="t" anchorCtr="0">
            <a:noAutofit/>
          </a:bodyPr>
          <a:lstStyle/>
          <a:p>
            <a:pPr lvl="0" rtl="0">
              <a:spcBef>
                <a:spcPts val="0"/>
              </a:spcBef>
              <a:buNone/>
            </a:pPr>
            <a:r>
              <a:rPr lang="en-US"/>
              <a:t>Why are we doing this?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82"/>
        <p:cNvGrpSpPr/>
        <p:nvPr/>
      </p:nvGrpSpPr>
      <p:grpSpPr>
        <a:xfrm>
          <a:off x="0" y="0"/>
          <a:ext cx="0" cy="0"/>
          <a:chOff x="0" y="0"/>
          <a:chExt cx="0" cy="0"/>
        </a:xfrm>
      </p:grpSpPr>
      <p:sp>
        <p:nvSpPr>
          <p:cNvPr id="683" name="Shape 683"/>
          <p:cNvSpPr txBox="1">
            <a:spLocks noGrp="1"/>
          </p:cNvSpPr>
          <p:nvPr>
            <p:ph type="title"/>
          </p:nvPr>
        </p:nvSpPr>
        <p:spPr>
          <a:xfrm>
            <a:off x="1031425" y="2142566"/>
            <a:ext cx="7239600" cy="907600"/>
          </a:xfrm>
          <a:prstGeom prst="rect">
            <a:avLst/>
          </a:prstGeom>
        </p:spPr>
        <p:txBody>
          <a:bodyPr lIns="91425" tIns="91425" rIns="91425" bIns="91425" anchor="b" anchorCtr="0">
            <a:noAutofit/>
          </a:bodyPr>
          <a:lstStyle/>
          <a:p>
            <a:pPr lvl="0">
              <a:spcBef>
                <a:spcPts val="0"/>
              </a:spcBef>
              <a:buNone/>
            </a:pPr>
            <a:r>
              <a:rPr lang="en-US"/>
              <a:t>Yes, we have to!  But why wouldn’t we?</a:t>
            </a:r>
          </a:p>
        </p:txBody>
      </p:sp>
      <p:sp>
        <p:nvSpPr>
          <p:cNvPr id="684" name="Shape 684"/>
          <p:cNvSpPr/>
          <p:nvPr/>
        </p:nvSpPr>
        <p:spPr>
          <a:xfrm>
            <a:off x="1142150" y="3300366"/>
            <a:ext cx="1804800" cy="2406400"/>
          </a:xfrm>
          <a:prstGeom prst="ellipse">
            <a:avLst/>
          </a:prstGeom>
          <a:noFill/>
          <a:ln w="38100" cap="flat" cmpd="sng">
            <a:solidFill>
              <a:srgbClr val="81D1E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600">
                <a:solidFill>
                  <a:srgbClr val="607896"/>
                </a:solidFill>
                <a:latin typeface="Roboto Condensed"/>
                <a:ea typeface="Roboto Condensed"/>
                <a:cs typeface="Roboto Condensed"/>
                <a:sym typeface="Roboto Condensed"/>
              </a:rPr>
              <a:t>Legislative Mandate</a:t>
            </a:r>
          </a:p>
        </p:txBody>
      </p:sp>
      <p:sp>
        <p:nvSpPr>
          <p:cNvPr id="685" name="Shape 685"/>
          <p:cNvSpPr/>
          <p:nvPr/>
        </p:nvSpPr>
        <p:spPr>
          <a:xfrm>
            <a:off x="4225561" y="3300366"/>
            <a:ext cx="1804800" cy="2406400"/>
          </a:xfrm>
          <a:prstGeom prst="ellipse">
            <a:avLst/>
          </a:prstGeom>
          <a:noFill/>
          <a:ln w="38100" cap="flat" cmpd="sng">
            <a:solidFill>
              <a:srgbClr val="81D1EC"/>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600">
                <a:solidFill>
                  <a:srgbClr val="607896"/>
                </a:solidFill>
                <a:latin typeface="Roboto Condensed"/>
                <a:ea typeface="Roboto Condensed"/>
                <a:cs typeface="Roboto Condensed"/>
                <a:sym typeface="Roboto Condensed"/>
              </a:rPr>
              <a:t>Work of Early Literacy Task Force</a:t>
            </a:r>
          </a:p>
        </p:txBody>
      </p:sp>
      <p:sp>
        <p:nvSpPr>
          <p:cNvPr id="686" name="Shape 686"/>
          <p:cNvSpPr/>
          <p:nvPr/>
        </p:nvSpPr>
        <p:spPr>
          <a:xfrm>
            <a:off x="2683855" y="3300366"/>
            <a:ext cx="1804800" cy="2406400"/>
          </a:xfrm>
          <a:prstGeom prst="ellipse">
            <a:avLst/>
          </a:prstGeom>
          <a:noFill/>
          <a:ln w="152400" cap="flat" cmpd="sng">
            <a:solidFill>
              <a:srgbClr val="FF99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600" b="1">
                <a:solidFill>
                  <a:srgbClr val="607896"/>
                </a:solidFill>
                <a:latin typeface="Roboto Condensed"/>
                <a:ea typeface="Roboto Condensed"/>
                <a:cs typeface="Roboto Condensed"/>
                <a:sym typeface="Roboto Condensed"/>
              </a:rPr>
              <a:t>Improving Literacy Instruction and Student Growth</a:t>
            </a:r>
          </a:p>
        </p:txBody>
      </p:sp>
      <p:cxnSp>
        <p:nvCxnSpPr>
          <p:cNvPr id="687" name="Shape 687"/>
          <p:cNvCxnSpPr>
            <a:endCxn id="686" idx="5"/>
          </p:cNvCxnSpPr>
          <p:nvPr/>
        </p:nvCxnSpPr>
        <p:spPr>
          <a:xfrm rot="10800000">
            <a:off x="4224349" y="5354357"/>
            <a:ext cx="3141900" cy="762900"/>
          </a:xfrm>
          <a:prstGeom prst="straightConnector1">
            <a:avLst/>
          </a:prstGeom>
          <a:noFill/>
          <a:ln w="38100" cap="flat" cmpd="sng">
            <a:solidFill>
              <a:schemeClr val="dk1"/>
            </a:solidFill>
            <a:prstDash val="solid"/>
            <a:round/>
            <a:headEnd type="none" w="lg" len="lg"/>
            <a:tailEnd type="triangle" w="lg" len="lg"/>
          </a:ln>
        </p:spPr>
      </p:cxnSp>
      <p:sp>
        <p:nvSpPr>
          <p:cNvPr id="688" name="Shape 688"/>
          <p:cNvSpPr/>
          <p:nvPr/>
        </p:nvSpPr>
        <p:spPr>
          <a:xfrm>
            <a:off x="7521375" y="5031500"/>
            <a:ext cx="1240500" cy="1654000"/>
          </a:xfrm>
          <a:prstGeom prst="roundRect">
            <a:avLst>
              <a:gd name="adj" fmla="val 16667"/>
            </a:avLst>
          </a:prstGeom>
          <a:solidFill>
            <a:srgbClr val="99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Clr>
                <a:schemeClr val="dk1"/>
              </a:buClr>
              <a:buSzPct val="55000"/>
              <a:buFont typeface="Arial"/>
              <a:buNone/>
            </a:pPr>
            <a:r>
              <a:rPr lang="en-US" sz="2000">
                <a:solidFill>
                  <a:srgbClr val="FFFFFF"/>
                </a:solidFill>
              </a:rPr>
              <a:t>Focus our Energy Here!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5"/>
                                        </p:tgtEl>
                                        <p:attrNameLst>
                                          <p:attrName>style.visibility</p:attrName>
                                        </p:attrNameLst>
                                      </p:cBhvr>
                                      <p:to>
                                        <p:strVal val="visible"/>
                                      </p:to>
                                    </p:set>
                                    <p:animEffect transition="in" filter="fade">
                                      <p:cBhvr>
                                        <p:cTn id="7" dur="1000"/>
                                        <p:tgtEl>
                                          <p:spTgt spid="6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6"/>
                                        </p:tgtEl>
                                        <p:attrNameLst>
                                          <p:attrName>style.visibility</p:attrName>
                                        </p:attrNameLst>
                                      </p:cBhvr>
                                      <p:to>
                                        <p:strVal val="visible"/>
                                      </p:to>
                                    </p:set>
                                    <p:animEffect transition="in" filter="fade">
                                      <p:cBhvr>
                                        <p:cTn id="12" dur="1000"/>
                                        <p:tgtEl>
                                          <p:spTgt spid="6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7"/>
                                        </p:tgtEl>
                                        <p:attrNameLst>
                                          <p:attrName>style.visibility</p:attrName>
                                        </p:attrNameLst>
                                      </p:cBhvr>
                                      <p:to>
                                        <p:strVal val="visible"/>
                                      </p:to>
                                    </p:set>
                                    <p:animEffect transition="in" filter="fade">
                                      <p:cBhvr>
                                        <p:cTn id="17" dur="1000"/>
                                        <p:tgtEl>
                                          <p:spTgt spid="687"/>
                                        </p:tgtEl>
                                      </p:cBhvr>
                                    </p:animEffect>
                                  </p:childTnLst>
                                </p:cTn>
                              </p:par>
                              <p:par>
                                <p:cTn id="18" presetID="10" presetClass="entr" presetSubtype="0" fill="hold" nodeType="withEffect">
                                  <p:stCondLst>
                                    <p:cond delay="0"/>
                                  </p:stCondLst>
                                  <p:childTnLst>
                                    <p:set>
                                      <p:cBhvr>
                                        <p:cTn id="19" dur="1" fill="hold">
                                          <p:stCondLst>
                                            <p:cond delay="0"/>
                                          </p:stCondLst>
                                        </p:cTn>
                                        <p:tgtEl>
                                          <p:spTgt spid="688"/>
                                        </p:tgtEl>
                                        <p:attrNameLst>
                                          <p:attrName>style.visibility</p:attrName>
                                        </p:attrNameLst>
                                      </p:cBhvr>
                                      <p:to>
                                        <p:strVal val="visible"/>
                                      </p:to>
                                    </p:set>
                                    <p:animEffect transition="in" filter="fade">
                                      <p:cBhvr>
                                        <p:cTn id="20" dur="1000"/>
                                        <p:tgtEl>
                                          <p:spTgt spid="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92"/>
        <p:cNvGrpSpPr/>
        <p:nvPr/>
      </p:nvGrpSpPr>
      <p:grpSpPr>
        <a:xfrm>
          <a:off x="0" y="0"/>
          <a:ext cx="0" cy="0"/>
          <a:chOff x="0" y="0"/>
          <a:chExt cx="0" cy="0"/>
        </a:xfrm>
      </p:grpSpPr>
      <p:sp>
        <p:nvSpPr>
          <p:cNvPr id="693" name="Shape 693"/>
          <p:cNvSpPr txBox="1">
            <a:spLocks noGrp="1"/>
          </p:cNvSpPr>
          <p:nvPr>
            <p:ph type="title"/>
          </p:nvPr>
        </p:nvSpPr>
        <p:spPr>
          <a:xfrm>
            <a:off x="1031425" y="3080166"/>
            <a:ext cx="3418200" cy="907600"/>
          </a:xfrm>
          <a:prstGeom prst="rect">
            <a:avLst/>
          </a:prstGeom>
        </p:spPr>
        <p:txBody>
          <a:bodyPr lIns="91425" tIns="91425" rIns="91425" bIns="91425" anchor="b" anchorCtr="0">
            <a:noAutofit/>
          </a:bodyPr>
          <a:lstStyle/>
          <a:p>
            <a:pPr lvl="0" rtl="0">
              <a:spcBef>
                <a:spcPts val="0"/>
              </a:spcBef>
              <a:buNone/>
            </a:pPr>
            <a:r>
              <a:rPr lang="en-US"/>
              <a:t>There is nothing better for helping a child learn to read...</a:t>
            </a:r>
          </a:p>
        </p:txBody>
      </p:sp>
      <p:sp>
        <p:nvSpPr>
          <p:cNvPr id="694" name="Shape 694"/>
          <p:cNvSpPr txBox="1">
            <a:spLocks noGrp="1"/>
          </p:cNvSpPr>
          <p:nvPr>
            <p:ph type="body" idx="1"/>
          </p:nvPr>
        </p:nvSpPr>
        <p:spPr>
          <a:xfrm>
            <a:off x="1031425" y="4144333"/>
            <a:ext cx="3418200" cy="2501200"/>
          </a:xfrm>
          <a:prstGeom prst="rect">
            <a:avLst/>
          </a:prstGeom>
        </p:spPr>
        <p:txBody>
          <a:bodyPr lIns="91425" tIns="91425" rIns="91425" bIns="91425" anchor="t" anchorCtr="0">
            <a:noAutofit/>
          </a:bodyPr>
          <a:lstStyle/>
          <a:p>
            <a:pPr lvl="0" algn="ctr">
              <a:spcBef>
                <a:spcPts val="0"/>
              </a:spcBef>
              <a:buNone/>
            </a:pPr>
            <a:r>
              <a:rPr lang="en-US" sz="2400"/>
              <a:t>Than a well trained, </a:t>
            </a:r>
          </a:p>
          <a:p>
            <a:pPr lvl="0" algn="ctr" rtl="0">
              <a:spcBef>
                <a:spcPts val="0"/>
              </a:spcBef>
              <a:buNone/>
            </a:pPr>
            <a:r>
              <a:rPr lang="en-US" sz="2400"/>
              <a:t>well informed teacher committed to the child’s success!</a:t>
            </a:r>
          </a:p>
        </p:txBody>
      </p:sp>
      <p:sp>
        <p:nvSpPr>
          <p:cNvPr id="695" name="Shape 695"/>
          <p:cNvSpPr/>
          <p:nvPr/>
        </p:nvSpPr>
        <p:spPr>
          <a:xfrm>
            <a:off x="4951775" y="474066"/>
            <a:ext cx="3796800" cy="4282000"/>
          </a:xfrm>
          <a:prstGeom prst="flowChartAlternateProcess">
            <a:avLst/>
          </a:prstGeom>
          <a:solidFill>
            <a:srgbClr val="99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400">
                <a:solidFill>
                  <a:srgbClr val="FFFFFF"/>
                </a:solidFill>
              </a:rPr>
              <a:t>IRIPs don’t teach kids;  Programs don’t teach kids; </a:t>
            </a:r>
          </a:p>
          <a:p>
            <a:pPr lvl="0" algn="ctr">
              <a:spcBef>
                <a:spcPts val="0"/>
              </a:spcBef>
              <a:buNone/>
            </a:pPr>
            <a:r>
              <a:rPr lang="en-US" sz="2400">
                <a:solidFill>
                  <a:srgbClr val="FFFFFF"/>
                </a:solidFill>
              </a:rPr>
              <a:t>teachers do, and teachers are capable of making magic happen for kids.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699"/>
        <p:cNvGrpSpPr/>
        <p:nvPr/>
      </p:nvGrpSpPr>
      <p:grpSpPr>
        <a:xfrm>
          <a:off x="0" y="0"/>
          <a:ext cx="0" cy="0"/>
          <a:chOff x="0" y="0"/>
          <a:chExt cx="0" cy="0"/>
        </a:xfrm>
      </p:grpSpPr>
      <p:sp>
        <p:nvSpPr>
          <p:cNvPr id="700" name="Shape 700"/>
          <p:cNvSpPr txBox="1">
            <a:spLocks noGrp="1"/>
          </p:cNvSpPr>
          <p:nvPr>
            <p:ph type="ctrTitle"/>
          </p:nvPr>
        </p:nvSpPr>
        <p:spPr>
          <a:xfrm>
            <a:off x="685800" y="3228733"/>
            <a:ext cx="5074500" cy="1546399"/>
          </a:xfrm>
          <a:prstGeom prst="rect">
            <a:avLst/>
          </a:prstGeom>
        </p:spPr>
        <p:txBody>
          <a:bodyPr lIns="91425" tIns="91425" rIns="91425" bIns="91425" anchor="b" anchorCtr="0">
            <a:noAutofit/>
          </a:bodyPr>
          <a:lstStyle/>
          <a:p>
            <a:pPr lvl="0" rtl="0">
              <a:spcBef>
                <a:spcPts val="0"/>
              </a:spcBef>
              <a:buNone/>
            </a:pPr>
            <a:r>
              <a:rPr lang="en-US" sz="7200" b="0">
                <a:solidFill>
                  <a:srgbClr val="3796BF"/>
                </a:solidFill>
              </a:rPr>
              <a:t>2.</a:t>
            </a:r>
          </a:p>
          <a:p>
            <a:pPr lvl="0" rtl="0">
              <a:spcBef>
                <a:spcPts val="0"/>
              </a:spcBef>
              <a:buNone/>
            </a:pPr>
            <a:r>
              <a:rPr lang="en-US"/>
              <a:t>THE IRIP FORM</a:t>
            </a:r>
          </a:p>
        </p:txBody>
      </p:sp>
      <p:sp>
        <p:nvSpPr>
          <p:cNvPr id="701" name="Shape 701"/>
          <p:cNvSpPr txBox="1">
            <a:spLocks noGrp="1"/>
          </p:cNvSpPr>
          <p:nvPr>
            <p:ph type="subTitle" idx="1"/>
          </p:nvPr>
        </p:nvSpPr>
        <p:spPr>
          <a:xfrm>
            <a:off x="685800" y="4599533"/>
            <a:ext cx="5452200" cy="1046400"/>
          </a:xfrm>
          <a:prstGeom prst="rect">
            <a:avLst/>
          </a:prstGeom>
        </p:spPr>
        <p:txBody>
          <a:bodyPr lIns="91425" tIns="91425" rIns="91425" bIns="91425" anchor="t" anchorCtr="0">
            <a:noAutofit/>
          </a:bodyPr>
          <a:lstStyle/>
          <a:p>
            <a:pPr lvl="0" rtl="0">
              <a:spcBef>
                <a:spcPts val="0"/>
              </a:spcBef>
              <a:buNone/>
            </a:pPr>
            <a:r>
              <a:rPr lang="en-US"/>
              <a:t>This form meets the requirements in the legislation and is directly connected to the companion document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5"/>
        <p:cNvGrpSpPr/>
        <p:nvPr/>
      </p:nvGrpSpPr>
      <p:grpSpPr>
        <a:xfrm>
          <a:off x="0" y="0"/>
          <a:ext cx="0" cy="0"/>
          <a:chOff x="0" y="0"/>
          <a:chExt cx="0" cy="0"/>
        </a:xfrm>
      </p:grpSpPr>
      <p:sp>
        <p:nvSpPr>
          <p:cNvPr id="706" name="Shape 706"/>
          <p:cNvSpPr txBox="1">
            <a:spLocks noGrp="1"/>
          </p:cNvSpPr>
          <p:nvPr>
            <p:ph type="title"/>
          </p:nvPr>
        </p:nvSpPr>
        <p:spPr>
          <a:xfrm>
            <a:off x="1031425" y="1532966"/>
            <a:ext cx="2186400" cy="907599"/>
          </a:xfrm>
          <a:prstGeom prst="rect">
            <a:avLst/>
          </a:prstGeom>
        </p:spPr>
        <p:txBody>
          <a:bodyPr lIns="91425" tIns="91425" rIns="91425" bIns="91425" anchor="b" anchorCtr="0">
            <a:noAutofit/>
          </a:bodyPr>
          <a:lstStyle/>
          <a:p>
            <a:pPr lvl="0" rtl="0">
              <a:spcBef>
                <a:spcPts val="0"/>
              </a:spcBef>
              <a:buNone/>
            </a:pPr>
            <a:r>
              <a:rPr lang="en-US"/>
              <a:t>WHAT IT IS</a:t>
            </a:r>
          </a:p>
        </p:txBody>
      </p:sp>
      <p:sp>
        <p:nvSpPr>
          <p:cNvPr id="707" name="Shape 707"/>
          <p:cNvSpPr txBox="1">
            <a:spLocks noGrp="1"/>
          </p:cNvSpPr>
          <p:nvPr>
            <p:ph type="body" idx="1"/>
          </p:nvPr>
        </p:nvSpPr>
        <p:spPr>
          <a:xfrm>
            <a:off x="1031425" y="2369500"/>
            <a:ext cx="2186400" cy="3361600"/>
          </a:xfrm>
          <a:prstGeom prst="rect">
            <a:avLst/>
          </a:prstGeom>
        </p:spPr>
        <p:txBody>
          <a:bodyPr lIns="91425" tIns="91425" rIns="91425" bIns="91425" anchor="t" anchorCtr="0">
            <a:noAutofit/>
          </a:bodyPr>
          <a:lstStyle/>
          <a:p>
            <a:pPr lvl="0">
              <a:spcBef>
                <a:spcPts val="0"/>
              </a:spcBef>
              <a:buNone/>
            </a:pPr>
            <a:r>
              <a:rPr lang="en-US"/>
              <a:t>Student focused </a:t>
            </a:r>
          </a:p>
          <a:p>
            <a:pPr lvl="0">
              <a:spcBef>
                <a:spcPts val="0"/>
              </a:spcBef>
              <a:buNone/>
            </a:pPr>
            <a:r>
              <a:rPr lang="en-US"/>
              <a:t>Strengths focused</a:t>
            </a:r>
          </a:p>
          <a:p>
            <a:pPr lvl="0">
              <a:spcBef>
                <a:spcPts val="0"/>
              </a:spcBef>
              <a:buNone/>
            </a:pPr>
            <a:r>
              <a:rPr lang="en-US"/>
              <a:t>Data Informed</a:t>
            </a:r>
          </a:p>
          <a:p>
            <a:pPr lvl="0">
              <a:spcBef>
                <a:spcPts val="0"/>
              </a:spcBef>
              <a:buNone/>
            </a:pPr>
            <a:r>
              <a:rPr lang="en-US"/>
              <a:t>Process Orientated</a:t>
            </a:r>
          </a:p>
          <a:p>
            <a:pPr lvl="0" rtl="0">
              <a:spcBef>
                <a:spcPts val="0"/>
              </a:spcBef>
              <a:buNone/>
            </a:pPr>
            <a:r>
              <a:rPr lang="en-US"/>
              <a:t>An option for use</a:t>
            </a:r>
          </a:p>
        </p:txBody>
      </p:sp>
      <p:sp>
        <p:nvSpPr>
          <p:cNvPr id="708" name="Shape 708"/>
          <p:cNvSpPr txBox="1"/>
          <p:nvPr/>
        </p:nvSpPr>
        <p:spPr>
          <a:xfrm>
            <a:off x="5117825" y="1532966"/>
            <a:ext cx="2644500" cy="907599"/>
          </a:xfrm>
          <a:prstGeom prst="rect">
            <a:avLst/>
          </a:prstGeom>
          <a:noFill/>
          <a:ln>
            <a:noFill/>
          </a:ln>
        </p:spPr>
        <p:txBody>
          <a:bodyPr lIns="91425" tIns="91425" rIns="91425" bIns="91425" anchor="ctr" anchorCtr="0">
            <a:noAutofit/>
          </a:bodyPr>
          <a:lstStyle/>
          <a:p>
            <a:pPr lvl="0" rtl="0">
              <a:spcBef>
                <a:spcPts val="0"/>
              </a:spcBef>
              <a:buNone/>
            </a:pPr>
            <a:r>
              <a:rPr lang="en-US" sz="3000" b="1">
                <a:solidFill>
                  <a:srgbClr val="3796BF"/>
                </a:solidFill>
                <a:latin typeface="Oswald"/>
                <a:ea typeface="Oswald"/>
                <a:cs typeface="Oswald"/>
                <a:sym typeface="Oswald"/>
              </a:rPr>
              <a:t>WHAT IT IS NOT</a:t>
            </a:r>
          </a:p>
        </p:txBody>
      </p:sp>
      <p:sp>
        <p:nvSpPr>
          <p:cNvPr id="709" name="Shape 709"/>
          <p:cNvSpPr txBox="1">
            <a:spLocks noGrp="1"/>
          </p:cNvSpPr>
          <p:nvPr>
            <p:ph type="body" idx="1"/>
          </p:nvPr>
        </p:nvSpPr>
        <p:spPr>
          <a:xfrm>
            <a:off x="5248250" y="2369500"/>
            <a:ext cx="2404800" cy="3361600"/>
          </a:xfrm>
          <a:prstGeom prst="rect">
            <a:avLst/>
          </a:prstGeom>
        </p:spPr>
        <p:txBody>
          <a:bodyPr lIns="91425" tIns="91425" rIns="91425" bIns="91425" anchor="t" anchorCtr="0">
            <a:noAutofit/>
          </a:bodyPr>
          <a:lstStyle/>
          <a:p>
            <a:pPr lvl="0" rtl="0">
              <a:spcBef>
                <a:spcPts val="0"/>
              </a:spcBef>
              <a:buNone/>
            </a:pPr>
            <a:r>
              <a:rPr lang="en-US"/>
              <a:t>Compliance focused</a:t>
            </a:r>
          </a:p>
          <a:p>
            <a:pPr lvl="0" rtl="0">
              <a:spcBef>
                <a:spcPts val="0"/>
              </a:spcBef>
              <a:buNone/>
            </a:pPr>
            <a:r>
              <a:rPr lang="en-US"/>
              <a:t>Deficit focused</a:t>
            </a:r>
          </a:p>
          <a:p>
            <a:pPr lvl="0">
              <a:spcBef>
                <a:spcPts val="0"/>
              </a:spcBef>
              <a:buNone/>
            </a:pPr>
            <a:r>
              <a:rPr lang="en-US"/>
              <a:t>A checkbox for completion of the IRIP</a:t>
            </a:r>
          </a:p>
          <a:p>
            <a:pPr lvl="0" rtl="0">
              <a:spcBef>
                <a:spcPts val="0"/>
              </a:spcBef>
              <a:buNone/>
            </a:pPr>
            <a:r>
              <a:rPr lang="en-US"/>
              <a:t>Required to use</a:t>
            </a:r>
          </a:p>
        </p:txBody>
      </p:sp>
      <p:pic>
        <p:nvPicPr>
          <p:cNvPr id="710" name="Shape 710" descr="no.jpg"/>
          <p:cNvPicPr preferRelativeResize="0"/>
          <p:nvPr/>
        </p:nvPicPr>
        <p:blipFill>
          <a:blip r:embed="rId3">
            <a:alphaModFix/>
          </a:blip>
          <a:stretch>
            <a:fillRect/>
          </a:stretch>
        </p:blipFill>
        <p:spPr>
          <a:xfrm>
            <a:off x="3347650" y="4127133"/>
            <a:ext cx="1531899" cy="1531899"/>
          </a:xfrm>
          <a:prstGeom prst="rect">
            <a:avLst/>
          </a:prstGeom>
          <a:noFill/>
          <a:ln>
            <a:noFill/>
          </a:ln>
        </p:spPr>
      </p:pic>
      <p:pic>
        <p:nvPicPr>
          <p:cNvPr id="711" name="Shape 711" descr="40191-yes.jpeg"/>
          <p:cNvPicPr preferRelativeResize="0"/>
          <p:nvPr/>
        </p:nvPicPr>
        <p:blipFill>
          <a:blip r:embed="rId4">
            <a:alphaModFix/>
          </a:blip>
          <a:stretch>
            <a:fillRect/>
          </a:stretch>
        </p:blipFill>
        <p:spPr>
          <a:xfrm>
            <a:off x="3347637" y="1608967"/>
            <a:ext cx="1531924" cy="15319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9"/>
                                        </p:tgtEl>
                                        <p:attrNameLst>
                                          <p:attrName>style.visibility</p:attrName>
                                        </p:attrNameLst>
                                      </p:cBhvr>
                                      <p:to>
                                        <p:strVal val="visible"/>
                                      </p:to>
                                    </p:set>
                                    <p:animEffect transition="in" filter="fade">
                                      <p:cBhvr>
                                        <p:cTn id="7" dur="1000"/>
                                        <p:tgtEl>
                                          <p:spTgt spid="709"/>
                                        </p:tgtEl>
                                      </p:cBhvr>
                                    </p:animEffect>
                                  </p:childTnLst>
                                </p:cTn>
                              </p:par>
                              <p:par>
                                <p:cTn id="8" presetID="10" presetClass="entr" presetSubtype="0" fill="hold" nodeType="withEffect">
                                  <p:stCondLst>
                                    <p:cond delay="0"/>
                                  </p:stCondLst>
                                  <p:childTnLst>
                                    <p:set>
                                      <p:cBhvr>
                                        <p:cTn id="9" dur="1" fill="hold">
                                          <p:stCondLst>
                                            <p:cond delay="0"/>
                                          </p:stCondLst>
                                        </p:cTn>
                                        <p:tgtEl>
                                          <p:spTgt spid="710"/>
                                        </p:tgtEl>
                                        <p:attrNameLst>
                                          <p:attrName>style.visibility</p:attrName>
                                        </p:attrNameLst>
                                      </p:cBhvr>
                                      <p:to>
                                        <p:strVal val="visible"/>
                                      </p:to>
                                    </p:set>
                                    <p:animEffect transition="in" filter="fade">
                                      <p:cBhvr>
                                        <p:cTn id="10" dur="1000"/>
                                        <p:tgtEl>
                                          <p:spTgt spid="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5"/>
        <p:cNvGrpSpPr/>
        <p:nvPr/>
      </p:nvGrpSpPr>
      <p:grpSpPr>
        <a:xfrm>
          <a:off x="0" y="0"/>
          <a:ext cx="0" cy="0"/>
          <a:chOff x="0" y="0"/>
          <a:chExt cx="0" cy="0"/>
        </a:xfrm>
      </p:grpSpPr>
      <p:sp>
        <p:nvSpPr>
          <p:cNvPr id="716" name="Shape 716"/>
          <p:cNvSpPr txBox="1">
            <a:spLocks noGrp="1"/>
          </p:cNvSpPr>
          <p:nvPr>
            <p:ph type="title"/>
          </p:nvPr>
        </p:nvSpPr>
        <p:spPr>
          <a:xfrm>
            <a:off x="2233700" y="351091"/>
            <a:ext cx="5760300" cy="907500"/>
          </a:xfrm>
          <a:prstGeom prst="rect">
            <a:avLst/>
          </a:prstGeom>
        </p:spPr>
        <p:txBody>
          <a:bodyPr lIns="91425" tIns="91425" rIns="91425" bIns="91425" anchor="b" anchorCtr="0">
            <a:noAutofit/>
          </a:bodyPr>
          <a:lstStyle/>
          <a:p>
            <a:pPr lvl="0" rtl="0">
              <a:spcBef>
                <a:spcPts val="0"/>
              </a:spcBef>
              <a:buNone/>
            </a:pPr>
            <a:r>
              <a:rPr lang="en-US"/>
              <a:t>It's the process that matters!</a:t>
            </a:r>
          </a:p>
        </p:txBody>
      </p:sp>
      <p:sp>
        <p:nvSpPr>
          <p:cNvPr id="717" name="Shape 717"/>
          <p:cNvSpPr/>
          <p:nvPr/>
        </p:nvSpPr>
        <p:spPr>
          <a:xfrm>
            <a:off x="376575" y="1617177"/>
            <a:ext cx="2484900" cy="3996900"/>
          </a:xfrm>
          <a:prstGeom prst="homePlate">
            <a:avLst>
              <a:gd name="adj" fmla="val 30129"/>
            </a:avLst>
          </a:prstGeom>
          <a:solidFill>
            <a:srgbClr val="81D1EC"/>
          </a:solidFill>
          <a:ln>
            <a:noFill/>
          </a:ln>
        </p:spPr>
        <p:txBody>
          <a:bodyPr lIns="91425" tIns="91425" rIns="91425" bIns="91425" anchor="ctr" anchorCtr="0">
            <a:noAutofit/>
          </a:bodyPr>
          <a:lstStyle/>
          <a:p>
            <a:pPr lvl="0" algn="ctr">
              <a:spcBef>
                <a:spcPts val="0"/>
              </a:spcBef>
              <a:buNone/>
            </a:pPr>
            <a:r>
              <a:rPr lang="en-US" sz="2000">
                <a:solidFill>
                  <a:srgbClr val="FFFFFF"/>
                </a:solidFill>
                <a:latin typeface="Roboto Condensed"/>
                <a:ea typeface="Roboto Condensed"/>
                <a:cs typeface="Roboto Condensed"/>
                <a:sym typeface="Roboto Condensed"/>
              </a:rPr>
              <a:t>Teachers collect AND carefully analyze and synthesize the data</a:t>
            </a:r>
          </a:p>
        </p:txBody>
      </p:sp>
      <p:sp>
        <p:nvSpPr>
          <p:cNvPr id="718" name="Shape 718"/>
          <p:cNvSpPr/>
          <p:nvPr/>
        </p:nvSpPr>
        <p:spPr>
          <a:xfrm>
            <a:off x="2233700" y="1617302"/>
            <a:ext cx="3504600" cy="3996900"/>
          </a:xfrm>
          <a:prstGeom prst="chevron">
            <a:avLst>
              <a:gd name="adj" fmla="val 29853"/>
            </a:avLst>
          </a:prstGeom>
          <a:solidFill>
            <a:srgbClr val="4BB5D9"/>
          </a:solidFill>
          <a:ln>
            <a:noFill/>
          </a:ln>
        </p:spPr>
        <p:txBody>
          <a:bodyPr lIns="91425" tIns="91425" rIns="91425" bIns="91425" anchor="ctr" anchorCtr="0">
            <a:noAutofit/>
          </a:bodyPr>
          <a:lstStyle/>
          <a:p>
            <a:pPr lvl="0" algn="ctr">
              <a:spcBef>
                <a:spcPts val="0"/>
              </a:spcBef>
              <a:buNone/>
            </a:pPr>
            <a:r>
              <a:rPr lang="en-US" sz="2000">
                <a:solidFill>
                  <a:srgbClr val="FFFFFF"/>
                </a:solidFill>
                <a:latin typeface="Roboto Condensed"/>
                <a:ea typeface="Roboto Condensed"/>
                <a:cs typeface="Roboto Condensed"/>
                <a:sym typeface="Roboto Condensed"/>
              </a:rPr>
              <a:t>Teams use rich dialogue and deep questions to create a meaningful IRIP for a student</a:t>
            </a:r>
          </a:p>
        </p:txBody>
      </p:sp>
      <p:sp>
        <p:nvSpPr>
          <p:cNvPr id="719" name="Shape 719"/>
          <p:cNvSpPr/>
          <p:nvPr/>
        </p:nvSpPr>
        <p:spPr>
          <a:xfrm>
            <a:off x="4801300" y="1617175"/>
            <a:ext cx="3895500" cy="3996900"/>
          </a:xfrm>
          <a:prstGeom prst="chevron">
            <a:avLst>
              <a:gd name="adj" fmla="val 29853"/>
            </a:avLst>
          </a:prstGeom>
          <a:solidFill>
            <a:srgbClr val="3796BF"/>
          </a:solidFill>
          <a:ln>
            <a:noFill/>
          </a:ln>
        </p:spPr>
        <p:txBody>
          <a:bodyPr lIns="91425" tIns="91425" rIns="91425" bIns="91425" anchor="ctr" anchorCtr="0">
            <a:noAutofit/>
          </a:bodyPr>
          <a:lstStyle/>
          <a:p>
            <a:pPr lvl="0" algn="ctr">
              <a:spcBef>
                <a:spcPts val="0"/>
              </a:spcBef>
              <a:buNone/>
            </a:pPr>
            <a:r>
              <a:rPr lang="en-US" sz="2000">
                <a:solidFill>
                  <a:srgbClr val="FFFFFF"/>
                </a:solidFill>
                <a:latin typeface="Roboto Condensed"/>
                <a:ea typeface="Roboto Condensed"/>
                <a:cs typeface="Roboto Condensed"/>
                <a:sym typeface="Roboto Condensed"/>
              </a:rPr>
              <a:t>The IRIP is implemented,successes and challenges assessed, and the plan/data is reviewed often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8"/>
                                        </p:tgtEl>
                                        <p:attrNameLst>
                                          <p:attrName>style.visibility</p:attrName>
                                        </p:attrNameLst>
                                      </p:cBhvr>
                                      <p:to>
                                        <p:strVal val="visible"/>
                                      </p:to>
                                    </p:set>
                                    <p:animEffect transition="in" filter="fade">
                                      <p:cBhvr>
                                        <p:cTn id="7" dur="1000"/>
                                        <p:tgtEl>
                                          <p:spTgt spid="7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9"/>
                                        </p:tgtEl>
                                        <p:attrNameLst>
                                          <p:attrName>style.visibility</p:attrName>
                                        </p:attrNameLst>
                                      </p:cBhvr>
                                      <p:to>
                                        <p:strVal val="visible"/>
                                      </p:to>
                                    </p:set>
                                    <p:animEffect transition="in" filter="fade">
                                      <p:cBhvr>
                                        <p:cTn id="12" dur="1000"/>
                                        <p:tgtEl>
                                          <p:spTgt spid="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433"/>
        <p:cNvGrpSpPr/>
        <p:nvPr/>
      </p:nvGrpSpPr>
      <p:grpSpPr>
        <a:xfrm>
          <a:off x="0" y="0"/>
          <a:ext cx="0" cy="0"/>
          <a:chOff x="0" y="0"/>
          <a:chExt cx="0" cy="0"/>
        </a:xfrm>
      </p:grpSpPr>
      <p:sp>
        <p:nvSpPr>
          <p:cNvPr id="434" name="Shape 434"/>
          <p:cNvSpPr/>
          <p:nvPr/>
        </p:nvSpPr>
        <p:spPr>
          <a:xfrm>
            <a:off x="2548650" y="1458427"/>
            <a:ext cx="6142500" cy="22701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5" name="Shape 435"/>
          <p:cNvSpPr/>
          <p:nvPr/>
        </p:nvSpPr>
        <p:spPr>
          <a:xfrm>
            <a:off x="453525" y="1990033"/>
            <a:ext cx="1934400" cy="3015599"/>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6" name="Shape 436"/>
          <p:cNvSpPr txBox="1">
            <a:spLocks noGrp="1"/>
          </p:cNvSpPr>
          <p:nvPr>
            <p:ph type="title"/>
          </p:nvPr>
        </p:nvSpPr>
        <p:spPr>
          <a:xfrm>
            <a:off x="311700" y="593366"/>
            <a:ext cx="8520600" cy="763599"/>
          </a:xfrm>
          <a:prstGeom prst="rect">
            <a:avLst/>
          </a:prstGeom>
        </p:spPr>
        <p:txBody>
          <a:bodyPr lIns="91425" tIns="91425" rIns="91425" bIns="91425" anchor="t" anchorCtr="0">
            <a:noAutofit/>
          </a:bodyPr>
          <a:lstStyle/>
          <a:p>
            <a:pPr lvl="0" rtl="0">
              <a:spcBef>
                <a:spcPts val="0"/>
              </a:spcBef>
              <a:buNone/>
            </a:pPr>
            <a:endParaRPr/>
          </a:p>
        </p:txBody>
      </p:sp>
      <p:sp>
        <p:nvSpPr>
          <p:cNvPr id="437" name="Shape 437"/>
          <p:cNvSpPr txBox="1">
            <a:spLocks noGrp="1"/>
          </p:cNvSpPr>
          <p:nvPr>
            <p:ph type="body" idx="1"/>
          </p:nvPr>
        </p:nvSpPr>
        <p:spPr>
          <a:xfrm>
            <a:off x="2629150" y="1555550"/>
            <a:ext cx="6432000" cy="2270100"/>
          </a:xfrm>
          <a:prstGeom prst="rect">
            <a:avLst/>
          </a:prstGeom>
        </p:spPr>
        <p:txBody>
          <a:bodyPr lIns="91425" tIns="91425" rIns="91425" bIns="91425" anchor="t" anchorCtr="0">
            <a:noAutofit/>
          </a:bodyPr>
          <a:lstStyle/>
          <a:p>
            <a:pPr lvl="0" rtl="0">
              <a:spcBef>
                <a:spcPts val="0"/>
              </a:spcBef>
              <a:buNone/>
            </a:pPr>
            <a:r>
              <a:rPr lang="en-US" sz="4800" b="1">
                <a:solidFill>
                  <a:srgbClr val="351C75"/>
                </a:solidFill>
              </a:rPr>
              <a:t>54% </a:t>
            </a:r>
            <a:r>
              <a:rPr lang="en-US"/>
              <a:t>of students were NOT advanced or proficient</a:t>
            </a:r>
            <a:r>
              <a:rPr lang="en-US" sz="4800" b="1">
                <a:solidFill>
                  <a:srgbClr val="351C75"/>
                </a:solidFill>
              </a:rPr>
              <a:t>   </a:t>
            </a:r>
          </a:p>
          <a:p>
            <a:pPr lvl="0" rtl="0">
              <a:spcBef>
                <a:spcPts val="0"/>
              </a:spcBef>
              <a:buNone/>
            </a:pPr>
            <a:r>
              <a:rPr lang="en-US"/>
              <a:t> 	That is </a:t>
            </a:r>
            <a:r>
              <a:rPr lang="en-US" sz="4800" b="1">
                <a:solidFill>
                  <a:srgbClr val="351C75"/>
                </a:solidFill>
              </a:rPr>
              <a:t>58,303 </a:t>
            </a:r>
            <a:r>
              <a:rPr lang="en-US"/>
              <a:t>students. </a:t>
            </a:r>
            <a:r>
              <a:rPr lang="en-US" sz="6000"/>
              <a:t/>
            </a:r>
            <a:br>
              <a:rPr lang="en-US" sz="6000"/>
            </a:br>
            <a:endParaRPr lang="en-US" sz="6000"/>
          </a:p>
        </p:txBody>
      </p:sp>
      <p:sp>
        <p:nvSpPr>
          <p:cNvPr id="438" name="Shape 438"/>
          <p:cNvSpPr txBox="1"/>
          <p:nvPr/>
        </p:nvSpPr>
        <p:spPr>
          <a:xfrm>
            <a:off x="5143500" y="1729800"/>
            <a:ext cx="952800" cy="11480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439" name="Shape 439"/>
          <p:cNvSpPr txBox="1"/>
          <p:nvPr/>
        </p:nvSpPr>
        <p:spPr>
          <a:xfrm>
            <a:off x="536625" y="1967258"/>
            <a:ext cx="1768200" cy="29235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US" sz="4800" b="1">
                <a:solidFill>
                  <a:srgbClr val="0C343D"/>
                </a:solidFill>
              </a:rPr>
              <a:t>46%</a:t>
            </a:r>
            <a:r>
              <a:rPr lang="en-US" sz="4800" b="1">
                <a:solidFill>
                  <a:schemeClr val="dk2"/>
                </a:solidFill>
              </a:rPr>
              <a:t/>
            </a:r>
            <a:br>
              <a:rPr lang="en-US" sz="4800" b="1">
                <a:solidFill>
                  <a:schemeClr val="dk2"/>
                </a:solidFill>
              </a:rPr>
            </a:br>
            <a:r>
              <a:rPr lang="en-US" sz="1800">
                <a:solidFill>
                  <a:schemeClr val="dk2"/>
                </a:solidFill>
              </a:rPr>
              <a:t>of Michigan 3rd graders were advanced or proficient</a:t>
            </a:r>
          </a:p>
        </p:txBody>
      </p:sp>
      <p:sp>
        <p:nvSpPr>
          <p:cNvPr id="440" name="Shape 440"/>
          <p:cNvSpPr txBox="1"/>
          <p:nvPr/>
        </p:nvSpPr>
        <p:spPr>
          <a:xfrm>
            <a:off x="2738200" y="4472975"/>
            <a:ext cx="6213900" cy="1316400"/>
          </a:xfrm>
          <a:prstGeom prst="rect">
            <a:avLst/>
          </a:prstGeom>
          <a:noFill/>
          <a:ln>
            <a:noFill/>
          </a:ln>
        </p:spPr>
        <p:txBody>
          <a:bodyPr lIns="91425" tIns="91425" rIns="91425" bIns="91425" anchor="t" anchorCtr="0">
            <a:noAutofit/>
          </a:bodyPr>
          <a:lstStyle/>
          <a:p>
            <a:pPr lvl="0" algn="ctr" rtl="0">
              <a:spcBef>
                <a:spcPts val="0"/>
              </a:spcBef>
              <a:buNone/>
            </a:pPr>
            <a:endParaRPr sz="3000" b="1"/>
          </a:p>
        </p:txBody>
      </p:sp>
      <p:sp>
        <p:nvSpPr>
          <p:cNvPr id="441" name="Shape 441"/>
          <p:cNvSpPr txBox="1">
            <a:spLocks noGrp="1"/>
          </p:cNvSpPr>
          <p:nvPr>
            <p:ph type="title"/>
          </p:nvPr>
        </p:nvSpPr>
        <p:spPr>
          <a:xfrm>
            <a:off x="0" y="166"/>
            <a:ext cx="9144000" cy="1356800"/>
          </a:xfrm>
          <a:prstGeom prst="rect">
            <a:avLst/>
          </a:prstGeom>
          <a:solidFill>
            <a:srgbClr val="002060"/>
          </a:solidFill>
          <a:ln>
            <a:noFill/>
          </a:ln>
        </p:spPr>
        <p:txBody>
          <a:bodyPr lIns="91425" tIns="45700" rIns="91425" bIns="45700" anchor="t" anchorCtr="0">
            <a:noAutofit/>
          </a:bodyPr>
          <a:lstStyle/>
          <a:p>
            <a:pPr lvl="0" algn="ctr" rtl="0">
              <a:spcBef>
                <a:spcPts val="0"/>
              </a:spcBef>
              <a:buClr>
                <a:schemeClr val="dk1"/>
              </a:buClr>
              <a:buSzPct val="30555"/>
              <a:buFont typeface="Arial"/>
              <a:buNone/>
            </a:pPr>
            <a:r>
              <a:rPr lang="en-US" sz="3600" b="1">
                <a:solidFill>
                  <a:srgbClr val="FFFFFF"/>
                </a:solidFill>
              </a:rPr>
              <a:t>M-STEP ELA Spring 2016</a:t>
            </a:r>
          </a:p>
          <a:p>
            <a:pPr lvl="0" algn="ctr" rtl="0">
              <a:spcBef>
                <a:spcPts val="0"/>
              </a:spcBef>
              <a:buClr>
                <a:schemeClr val="dk1"/>
              </a:buClr>
              <a:buSzPct val="30555"/>
              <a:buFont typeface="Arial"/>
              <a:buNone/>
            </a:pPr>
            <a:r>
              <a:rPr lang="en-US" sz="3600" b="1">
                <a:solidFill>
                  <a:srgbClr val="FFFFFF"/>
                </a:solidFill>
              </a:rPr>
              <a:t>3rd Grade</a:t>
            </a:r>
          </a:p>
          <a:p>
            <a:pPr marL="0" marR="0" lvl="0" indent="0" algn="l" rtl="0">
              <a:lnSpc>
                <a:spcPct val="100000"/>
              </a:lnSpc>
              <a:spcBef>
                <a:spcPts val="0"/>
              </a:spcBef>
              <a:spcAft>
                <a:spcPts val="0"/>
              </a:spcAft>
              <a:buClr>
                <a:schemeClr val="dk1"/>
              </a:buClr>
              <a:buSzPct val="25000"/>
              <a:buFont typeface="Cabin"/>
              <a:buNone/>
            </a:pPr>
            <a:endParaRPr sz="3600" b="1">
              <a:solidFill>
                <a:srgbClr val="FFFFFF"/>
              </a:solidFill>
            </a:endParaRPr>
          </a:p>
        </p:txBody>
      </p:sp>
      <p:pic>
        <p:nvPicPr>
          <p:cNvPr id="442" name="Shape 442"/>
          <p:cNvPicPr preferRelativeResize="0"/>
          <p:nvPr/>
        </p:nvPicPr>
        <p:blipFill>
          <a:blip r:embed="rId3">
            <a:alphaModFix/>
          </a:blip>
          <a:stretch>
            <a:fillRect/>
          </a:stretch>
        </p:blipFill>
        <p:spPr>
          <a:xfrm>
            <a:off x="3820139" y="3829974"/>
            <a:ext cx="3381774" cy="2602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3"/>
        <p:cNvGrpSpPr/>
        <p:nvPr/>
      </p:nvGrpSpPr>
      <p:grpSpPr>
        <a:xfrm>
          <a:off x="0" y="0"/>
          <a:ext cx="0" cy="0"/>
          <a:chOff x="0" y="0"/>
          <a:chExt cx="0" cy="0"/>
        </a:xfrm>
      </p:grpSpPr>
      <p:sp>
        <p:nvSpPr>
          <p:cNvPr id="724" name="Shape 724"/>
          <p:cNvSpPr txBox="1">
            <a:spLocks noGrp="1"/>
          </p:cNvSpPr>
          <p:nvPr>
            <p:ph type="title"/>
          </p:nvPr>
        </p:nvSpPr>
        <p:spPr>
          <a:xfrm>
            <a:off x="6264575" y="334866"/>
            <a:ext cx="2743800" cy="907600"/>
          </a:xfrm>
          <a:prstGeom prst="rect">
            <a:avLst/>
          </a:prstGeom>
        </p:spPr>
        <p:txBody>
          <a:bodyPr lIns="91425" tIns="91425" rIns="91425" bIns="91425" anchor="b" anchorCtr="0">
            <a:noAutofit/>
          </a:bodyPr>
          <a:lstStyle/>
          <a:p>
            <a:pPr lvl="0" algn="r" rtl="0">
              <a:spcBef>
                <a:spcPts val="0"/>
              </a:spcBef>
              <a:buNone/>
            </a:pPr>
            <a:r>
              <a:rPr lang="en-US"/>
              <a:t>How it works?</a:t>
            </a:r>
          </a:p>
        </p:txBody>
      </p:sp>
      <p:sp>
        <p:nvSpPr>
          <p:cNvPr id="725" name="Shape 725"/>
          <p:cNvSpPr txBox="1">
            <a:spLocks noGrp="1"/>
          </p:cNvSpPr>
          <p:nvPr>
            <p:ph type="body" idx="1"/>
          </p:nvPr>
        </p:nvSpPr>
        <p:spPr>
          <a:xfrm>
            <a:off x="747425" y="3735116"/>
            <a:ext cx="2297700" cy="985200"/>
          </a:xfrm>
          <a:prstGeom prst="rect">
            <a:avLst/>
          </a:prstGeom>
        </p:spPr>
        <p:txBody>
          <a:bodyPr lIns="91425" tIns="91425" rIns="91425" bIns="91425" anchor="t" anchorCtr="0">
            <a:noAutofit/>
          </a:bodyPr>
          <a:lstStyle/>
          <a:p>
            <a:pPr marL="457200" lvl="0" indent="-419100">
              <a:spcBef>
                <a:spcPts val="0"/>
              </a:spcBef>
              <a:buSzPct val="100000"/>
            </a:pPr>
            <a:r>
              <a:rPr lang="en-US" sz="3000"/>
              <a:t>Language</a:t>
            </a:r>
          </a:p>
          <a:p>
            <a:pPr lvl="0" rtl="0">
              <a:spcBef>
                <a:spcPts val="0"/>
              </a:spcBef>
              <a:buNone/>
            </a:pPr>
            <a:endParaRPr/>
          </a:p>
        </p:txBody>
      </p:sp>
      <p:pic>
        <p:nvPicPr>
          <p:cNvPr id="726" name="Shape 726" descr="blog_ai_113601.jpg"/>
          <p:cNvPicPr preferRelativeResize="0"/>
          <p:nvPr/>
        </p:nvPicPr>
        <p:blipFill rotWithShape="1">
          <a:blip r:embed="rId3">
            <a:alphaModFix/>
          </a:blip>
          <a:srcRect l="32111" r="19613"/>
          <a:stretch/>
        </p:blipFill>
        <p:spPr>
          <a:xfrm>
            <a:off x="1045775" y="4849566"/>
            <a:ext cx="1632300" cy="1918399"/>
          </a:xfrm>
          <a:prstGeom prst="roundRect">
            <a:avLst>
              <a:gd name="adj" fmla="val 16667"/>
            </a:avLst>
          </a:prstGeom>
          <a:noFill/>
          <a:ln>
            <a:noFill/>
          </a:ln>
        </p:spPr>
      </p:pic>
      <p:sp>
        <p:nvSpPr>
          <p:cNvPr id="727" name="Shape 727"/>
          <p:cNvSpPr txBox="1">
            <a:spLocks noGrp="1"/>
          </p:cNvSpPr>
          <p:nvPr>
            <p:ph type="body" idx="1"/>
          </p:nvPr>
        </p:nvSpPr>
        <p:spPr>
          <a:xfrm>
            <a:off x="4076450" y="4009666"/>
            <a:ext cx="2297700" cy="764400"/>
          </a:xfrm>
          <a:prstGeom prst="rect">
            <a:avLst/>
          </a:prstGeom>
        </p:spPr>
        <p:txBody>
          <a:bodyPr lIns="91425" tIns="91425" rIns="91425" bIns="91425" anchor="t" anchorCtr="0">
            <a:noAutofit/>
          </a:bodyPr>
          <a:lstStyle/>
          <a:p>
            <a:pPr marL="457200" lvl="0" indent="-419100" rtl="0">
              <a:spcBef>
                <a:spcPts val="0"/>
              </a:spcBef>
              <a:buSzPct val="100000"/>
            </a:pPr>
            <a:r>
              <a:rPr lang="en-US" sz="3000"/>
              <a:t>Hyperlinks</a:t>
            </a:r>
          </a:p>
          <a:p>
            <a:pPr lvl="0" rtl="0">
              <a:spcBef>
                <a:spcPts val="0"/>
              </a:spcBef>
              <a:buNone/>
            </a:pPr>
            <a:endParaRPr/>
          </a:p>
        </p:txBody>
      </p:sp>
      <p:pic>
        <p:nvPicPr>
          <p:cNvPr id="728" name="Shape 728" descr="main-qimg-287e40682e30f970f57692be6e039178"/>
          <p:cNvPicPr preferRelativeResize="0"/>
          <p:nvPr/>
        </p:nvPicPr>
        <p:blipFill>
          <a:blip r:embed="rId4">
            <a:alphaModFix/>
          </a:blip>
          <a:stretch>
            <a:fillRect/>
          </a:stretch>
        </p:blipFill>
        <p:spPr>
          <a:xfrm>
            <a:off x="4553422" y="5177866"/>
            <a:ext cx="1632299" cy="1112374"/>
          </a:xfrm>
          <a:prstGeom prst="rect">
            <a:avLst/>
          </a:prstGeom>
          <a:noFill/>
          <a:ln w="19050" cap="flat" cmpd="sng">
            <a:solidFill>
              <a:schemeClr val="dk2"/>
            </a:solidFill>
            <a:prstDash val="solid"/>
            <a:round/>
            <a:headEnd type="none" w="med" len="med"/>
            <a:tailEnd type="none" w="med" len="med"/>
          </a:ln>
        </p:spPr>
      </p:pic>
      <p:sp>
        <p:nvSpPr>
          <p:cNvPr id="729" name="Shape 729"/>
          <p:cNvSpPr txBox="1">
            <a:spLocks noGrp="1"/>
          </p:cNvSpPr>
          <p:nvPr>
            <p:ph type="body" idx="1"/>
          </p:nvPr>
        </p:nvSpPr>
        <p:spPr>
          <a:xfrm>
            <a:off x="1841150" y="1029533"/>
            <a:ext cx="4603200" cy="985200"/>
          </a:xfrm>
          <a:prstGeom prst="rect">
            <a:avLst/>
          </a:prstGeom>
        </p:spPr>
        <p:txBody>
          <a:bodyPr lIns="91425" tIns="91425" rIns="91425" bIns="91425" anchor="t" anchorCtr="0">
            <a:noAutofit/>
          </a:bodyPr>
          <a:lstStyle/>
          <a:p>
            <a:pPr marL="457200" lvl="0" indent="-419100" rtl="0">
              <a:spcBef>
                <a:spcPts val="0"/>
              </a:spcBef>
              <a:buSzPct val="100000"/>
            </a:pPr>
            <a:r>
              <a:rPr lang="en-US" sz="3000"/>
              <a:t>Specific second page</a:t>
            </a:r>
          </a:p>
          <a:p>
            <a:pPr lvl="0" rtl="0">
              <a:spcBef>
                <a:spcPts val="0"/>
              </a:spcBef>
              <a:buNone/>
            </a:pPr>
            <a:endParaRPr/>
          </a:p>
        </p:txBody>
      </p:sp>
      <p:pic>
        <p:nvPicPr>
          <p:cNvPr id="730" name="Shape 730"/>
          <p:cNvPicPr preferRelativeResize="0"/>
          <p:nvPr/>
        </p:nvPicPr>
        <p:blipFill>
          <a:blip r:embed="rId5">
            <a:alphaModFix/>
          </a:blip>
          <a:stretch>
            <a:fillRect/>
          </a:stretch>
        </p:blipFill>
        <p:spPr>
          <a:xfrm>
            <a:off x="1009874" y="2014733"/>
            <a:ext cx="7745198" cy="11933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9"/>
                                        </p:tgtEl>
                                        <p:attrNameLst>
                                          <p:attrName>style.visibility</p:attrName>
                                        </p:attrNameLst>
                                      </p:cBhvr>
                                      <p:to>
                                        <p:strVal val="visible"/>
                                      </p:to>
                                    </p:set>
                                    <p:animEffect transition="in" filter="fade">
                                      <p:cBhvr>
                                        <p:cTn id="7" dur="1000"/>
                                        <p:tgtEl>
                                          <p:spTgt spid="729"/>
                                        </p:tgtEl>
                                      </p:cBhvr>
                                    </p:animEffect>
                                  </p:childTnLst>
                                </p:cTn>
                              </p:par>
                              <p:par>
                                <p:cTn id="8" presetID="10" presetClass="entr" presetSubtype="0" fill="hold" nodeType="withEffect">
                                  <p:stCondLst>
                                    <p:cond delay="0"/>
                                  </p:stCondLst>
                                  <p:childTnLst>
                                    <p:set>
                                      <p:cBhvr>
                                        <p:cTn id="9" dur="1" fill="hold">
                                          <p:stCondLst>
                                            <p:cond delay="0"/>
                                          </p:stCondLst>
                                        </p:cTn>
                                        <p:tgtEl>
                                          <p:spTgt spid="730"/>
                                        </p:tgtEl>
                                        <p:attrNameLst>
                                          <p:attrName>style.visibility</p:attrName>
                                        </p:attrNameLst>
                                      </p:cBhvr>
                                      <p:to>
                                        <p:strVal val="visible"/>
                                      </p:to>
                                    </p:set>
                                    <p:animEffect transition="in" filter="fade">
                                      <p:cBhvr>
                                        <p:cTn id="10" dur="1000"/>
                                        <p:tgtEl>
                                          <p:spTgt spid="7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25"/>
                                        </p:tgtEl>
                                        <p:attrNameLst>
                                          <p:attrName>style.visibility</p:attrName>
                                        </p:attrNameLst>
                                      </p:cBhvr>
                                      <p:to>
                                        <p:strVal val="visible"/>
                                      </p:to>
                                    </p:set>
                                    <p:animEffect transition="in" filter="fade">
                                      <p:cBhvr>
                                        <p:cTn id="15" dur="1000"/>
                                        <p:tgtEl>
                                          <p:spTgt spid="725"/>
                                        </p:tgtEl>
                                      </p:cBhvr>
                                    </p:animEffect>
                                  </p:childTnLst>
                                </p:cTn>
                              </p:par>
                              <p:par>
                                <p:cTn id="16" presetID="10" presetClass="entr" presetSubtype="0" fill="hold" nodeType="withEffect">
                                  <p:stCondLst>
                                    <p:cond delay="0"/>
                                  </p:stCondLst>
                                  <p:childTnLst>
                                    <p:set>
                                      <p:cBhvr>
                                        <p:cTn id="17" dur="1" fill="hold">
                                          <p:stCondLst>
                                            <p:cond delay="0"/>
                                          </p:stCondLst>
                                        </p:cTn>
                                        <p:tgtEl>
                                          <p:spTgt spid="726"/>
                                        </p:tgtEl>
                                        <p:attrNameLst>
                                          <p:attrName>style.visibility</p:attrName>
                                        </p:attrNameLst>
                                      </p:cBhvr>
                                      <p:to>
                                        <p:strVal val="visible"/>
                                      </p:to>
                                    </p:set>
                                    <p:animEffect transition="in" filter="fade">
                                      <p:cBhvr>
                                        <p:cTn id="18" dur="1000"/>
                                        <p:tgtEl>
                                          <p:spTgt spid="7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27"/>
                                        </p:tgtEl>
                                        <p:attrNameLst>
                                          <p:attrName>style.visibility</p:attrName>
                                        </p:attrNameLst>
                                      </p:cBhvr>
                                      <p:to>
                                        <p:strVal val="visible"/>
                                      </p:to>
                                    </p:set>
                                    <p:animEffect transition="in" filter="fade">
                                      <p:cBhvr>
                                        <p:cTn id="23" dur="1000"/>
                                        <p:tgtEl>
                                          <p:spTgt spid="727"/>
                                        </p:tgtEl>
                                      </p:cBhvr>
                                    </p:animEffect>
                                  </p:childTnLst>
                                </p:cTn>
                              </p:par>
                              <p:par>
                                <p:cTn id="24" presetID="10" presetClass="entr" presetSubtype="0" fill="hold" nodeType="withEffect">
                                  <p:stCondLst>
                                    <p:cond delay="0"/>
                                  </p:stCondLst>
                                  <p:childTnLst>
                                    <p:set>
                                      <p:cBhvr>
                                        <p:cTn id="25" dur="1" fill="hold">
                                          <p:stCondLst>
                                            <p:cond delay="0"/>
                                          </p:stCondLst>
                                        </p:cTn>
                                        <p:tgtEl>
                                          <p:spTgt spid="728"/>
                                        </p:tgtEl>
                                        <p:attrNameLst>
                                          <p:attrName>style.visibility</p:attrName>
                                        </p:attrNameLst>
                                      </p:cBhvr>
                                      <p:to>
                                        <p:strVal val="visible"/>
                                      </p:to>
                                    </p:set>
                                    <p:animEffect transition="in" filter="fade">
                                      <p:cBhvr>
                                        <p:cTn id="26" dur="1000"/>
                                        <p:tgtEl>
                                          <p:spTgt spid="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34"/>
        <p:cNvGrpSpPr/>
        <p:nvPr/>
      </p:nvGrpSpPr>
      <p:grpSpPr>
        <a:xfrm>
          <a:off x="0" y="0"/>
          <a:ext cx="0" cy="0"/>
          <a:chOff x="0" y="0"/>
          <a:chExt cx="0" cy="0"/>
        </a:xfrm>
      </p:grpSpPr>
      <p:pic>
        <p:nvPicPr>
          <p:cNvPr id="735" name="Shape 735"/>
          <p:cNvPicPr preferRelativeResize="0"/>
          <p:nvPr/>
        </p:nvPicPr>
        <p:blipFill>
          <a:blip r:embed="rId3">
            <a:alphaModFix/>
          </a:blip>
          <a:stretch>
            <a:fillRect/>
          </a:stretch>
        </p:blipFill>
        <p:spPr>
          <a:xfrm>
            <a:off x="289350" y="244366"/>
            <a:ext cx="6711300" cy="4802650"/>
          </a:xfrm>
          <a:prstGeom prst="rect">
            <a:avLst/>
          </a:prstGeom>
          <a:noFill/>
          <a:ln>
            <a:noFill/>
          </a:ln>
        </p:spPr>
      </p:pic>
      <p:cxnSp>
        <p:nvCxnSpPr>
          <p:cNvPr id="736" name="Shape 736"/>
          <p:cNvCxnSpPr/>
          <p:nvPr/>
        </p:nvCxnSpPr>
        <p:spPr>
          <a:xfrm flipH="1">
            <a:off x="4045650" y="5157766"/>
            <a:ext cx="1052700" cy="750800"/>
          </a:xfrm>
          <a:prstGeom prst="straightConnector1">
            <a:avLst/>
          </a:prstGeom>
          <a:noFill/>
          <a:ln w="38100" cap="flat" cmpd="sng">
            <a:solidFill>
              <a:srgbClr val="FF9900"/>
            </a:solidFill>
            <a:prstDash val="solid"/>
            <a:round/>
            <a:headEnd type="none" w="lg" len="lg"/>
            <a:tailEnd type="triangle" w="lg" len="lg"/>
          </a:ln>
        </p:spPr>
      </p:cxnSp>
      <p:sp>
        <p:nvSpPr>
          <p:cNvPr id="737" name="Shape 737"/>
          <p:cNvSpPr txBox="1"/>
          <p:nvPr/>
        </p:nvSpPr>
        <p:spPr>
          <a:xfrm>
            <a:off x="7360075" y="1711633"/>
            <a:ext cx="1412100" cy="3263599"/>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738" name="Shape 738"/>
          <p:cNvSpPr/>
          <p:nvPr/>
        </p:nvSpPr>
        <p:spPr>
          <a:xfrm>
            <a:off x="7163250" y="1802933"/>
            <a:ext cx="1686000" cy="3286400"/>
          </a:xfrm>
          <a:prstGeom prst="flowChartAlternateProcess">
            <a:avLst/>
          </a:prstGeom>
          <a:solidFill>
            <a:srgbClr val="99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US" sz="2500" b="1">
                <a:solidFill>
                  <a:srgbClr val="FFFFFF"/>
                </a:solidFill>
                <a:latin typeface="Roboto Condensed"/>
                <a:ea typeface="Roboto Condensed"/>
                <a:cs typeface="Roboto Condensed"/>
                <a:sym typeface="Roboto Condensed"/>
              </a:rPr>
              <a:t>What  you will see that likely won’t see on other forms...</a:t>
            </a:r>
          </a:p>
        </p:txBody>
      </p:sp>
      <p:sp>
        <p:nvSpPr>
          <p:cNvPr id="739" name="Shape 739"/>
          <p:cNvSpPr/>
          <p:nvPr/>
        </p:nvSpPr>
        <p:spPr>
          <a:xfrm>
            <a:off x="289350" y="3788433"/>
            <a:ext cx="6711300" cy="707600"/>
          </a:xfrm>
          <a:prstGeom prst="ellipse">
            <a:avLst/>
          </a:prstGeom>
          <a:noFill/>
          <a:ln w="38100"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0" name="Shape 740"/>
          <p:cNvSpPr/>
          <p:nvPr/>
        </p:nvSpPr>
        <p:spPr>
          <a:xfrm>
            <a:off x="4072075" y="2063166"/>
            <a:ext cx="2935500" cy="912800"/>
          </a:xfrm>
          <a:prstGeom prst="ellipse">
            <a:avLst/>
          </a:prstGeom>
          <a:noFill/>
          <a:ln w="38100"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1" name="Shape 741"/>
          <p:cNvSpPr/>
          <p:nvPr/>
        </p:nvSpPr>
        <p:spPr>
          <a:xfrm>
            <a:off x="186675" y="4289333"/>
            <a:ext cx="1874400" cy="800000"/>
          </a:xfrm>
          <a:prstGeom prst="ellipse">
            <a:avLst/>
          </a:prstGeom>
          <a:noFill/>
          <a:ln w="38100"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2" name="Shape 742"/>
          <p:cNvSpPr/>
          <p:nvPr/>
        </p:nvSpPr>
        <p:spPr>
          <a:xfrm>
            <a:off x="3897837" y="4267633"/>
            <a:ext cx="2207400" cy="707600"/>
          </a:xfrm>
          <a:prstGeom prst="ellipse">
            <a:avLst/>
          </a:prstGeom>
          <a:noFill/>
          <a:ln w="38100"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743" name="Shape 743"/>
          <p:cNvCxnSpPr/>
          <p:nvPr/>
        </p:nvCxnSpPr>
        <p:spPr>
          <a:xfrm>
            <a:off x="1437775" y="5705500"/>
            <a:ext cx="982500" cy="474800"/>
          </a:xfrm>
          <a:prstGeom prst="straightConnector1">
            <a:avLst/>
          </a:prstGeom>
          <a:noFill/>
          <a:ln w="38100" cap="flat" cmpd="sng">
            <a:solidFill>
              <a:srgbClr val="FF9900"/>
            </a:solidFill>
            <a:prstDash val="solid"/>
            <a:round/>
            <a:headEnd type="none" w="lg" len="lg"/>
            <a:tailEnd type="triangle"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0"/>
                                        </p:tgtEl>
                                        <p:attrNameLst>
                                          <p:attrName>style.visibility</p:attrName>
                                        </p:attrNameLst>
                                      </p:cBhvr>
                                      <p:to>
                                        <p:strVal val="visible"/>
                                      </p:to>
                                    </p:set>
                                    <p:animEffect transition="in" filter="fade">
                                      <p:cBhvr>
                                        <p:cTn id="7" dur="1000"/>
                                        <p:tgtEl>
                                          <p:spTgt spid="7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1000"/>
                                          </p:stCondLst>
                                        </p:cTn>
                                        <p:tgtEl>
                                          <p:spTgt spid="740"/>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739"/>
                                        </p:tgtEl>
                                        <p:attrNameLst>
                                          <p:attrName>style.visibility</p:attrName>
                                        </p:attrNameLst>
                                      </p:cBhvr>
                                      <p:to>
                                        <p:strVal val="visible"/>
                                      </p:to>
                                    </p:set>
                                    <p:animEffect transition="in" filter="fade">
                                      <p:cBhvr>
                                        <p:cTn id="14" dur="1000"/>
                                        <p:tgtEl>
                                          <p:spTgt spid="73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000"/>
                                          </p:stCondLst>
                                        </p:cTn>
                                        <p:tgtEl>
                                          <p:spTgt spid="73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741"/>
                                        </p:tgtEl>
                                        <p:attrNameLst>
                                          <p:attrName>style.visibility</p:attrName>
                                        </p:attrNameLst>
                                      </p:cBhvr>
                                      <p:to>
                                        <p:strVal val="visible"/>
                                      </p:to>
                                    </p:set>
                                    <p:animEffect transition="in" filter="fade">
                                      <p:cBhvr>
                                        <p:cTn id="21" dur="1000"/>
                                        <p:tgtEl>
                                          <p:spTgt spid="74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1000"/>
                                          </p:stCondLst>
                                        </p:cTn>
                                        <p:tgtEl>
                                          <p:spTgt spid="741"/>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742"/>
                                        </p:tgtEl>
                                        <p:attrNameLst>
                                          <p:attrName>style.visibility</p:attrName>
                                        </p:attrNameLst>
                                      </p:cBhvr>
                                      <p:to>
                                        <p:strVal val="visible"/>
                                      </p:to>
                                    </p:set>
                                    <p:animEffect transition="in" filter="fade">
                                      <p:cBhvr>
                                        <p:cTn id="28" dur="1000"/>
                                        <p:tgtEl>
                                          <p:spTgt spid="74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1000"/>
                                          </p:stCondLst>
                                        </p:cTn>
                                        <p:tgtEl>
                                          <p:spTgt spid="742"/>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736"/>
                                        </p:tgtEl>
                                        <p:attrNameLst>
                                          <p:attrName>style.visibility</p:attrName>
                                        </p:attrNameLst>
                                      </p:cBhvr>
                                      <p:to>
                                        <p:strVal val="visible"/>
                                      </p:to>
                                    </p:set>
                                    <p:animEffect transition="in" filter="fade">
                                      <p:cBhvr>
                                        <p:cTn id="35" dur="1000"/>
                                        <p:tgtEl>
                                          <p:spTgt spid="73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43"/>
                                        </p:tgtEl>
                                        <p:attrNameLst>
                                          <p:attrName>style.visibility</p:attrName>
                                        </p:attrNameLst>
                                      </p:cBhvr>
                                      <p:to>
                                        <p:strVal val="visible"/>
                                      </p:to>
                                    </p:set>
                                    <p:animEffect transition="in" filter="fade">
                                      <p:cBhvr>
                                        <p:cTn id="40" dur="1000"/>
                                        <p:tgtEl>
                                          <p:spTgt spid="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747"/>
        <p:cNvGrpSpPr/>
        <p:nvPr/>
      </p:nvGrpSpPr>
      <p:grpSpPr>
        <a:xfrm>
          <a:off x="0" y="0"/>
          <a:ext cx="0" cy="0"/>
          <a:chOff x="0" y="0"/>
          <a:chExt cx="0" cy="0"/>
        </a:xfrm>
      </p:grpSpPr>
      <p:sp>
        <p:nvSpPr>
          <p:cNvPr id="748" name="Shape 748"/>
          <p:cNvSpPr txBox="1">
            <a:spLocks noGrp="1"/>
          </p:cNvSpPr>
          <p:nvPr>
            <p:ph type="ctrTitle"/>
          </p:nvPr>
        </p:nvSpPr>
        <p:spPr>
          <a:xfrm>
            <a:off x="685800" y="3228733"/>
            <a:ext cx="5074500" cy="1546399"/>
          </a:xfrm>
          <a:prstGeom prst="rect">
            <a:avLst/>
          </a:prstGeom>
        </p:spPr>
        <p:txBody>
          <a:bodyPr lIns="91425" tIns="91425" rIns="91425" bIns="91425" anchor="b" anchorCtr="0">
            <a:noAutofit/>
          </a:bodyPr>
          <a:lstStyle/>
          <a:p>
            <a:pPr lvl="0" rtl="0">
              <a:spcBef>
                <a:spcPts val="0"/>
              </a:spcBef>
              <a:buNone/>
            </a:pPr>
            <a:r>
              <a:rPr lang="en-US" sz="7200" b="0">
                <a:solidFill>
                  <a:srgbClr val="3796BF"/>
                </a:solidFill>
              </a:rPr>
              <a:t>3.</a:t>
            </a:r>
          </a:p>
          <a:p>
            <a:pPr lvl="0" rtl="0">
              <a:spcBef>
                <a:spcPts val="0"/>
              </a:spcBef>
              <a:buNone/>
            </a:pPr>
            <a:r>
              <a:rPr lang="en-US"/>
              <a:t>THE COMPANION DOCUMENT</a:t>
            </a:r>
          </a:p>
        </p:txBody>
      </p:sp>
      <p:sp>
        <p:nvSpPr>
          <p:cNvPr id="749" name="Shape 749"/>
          <p:cNvSpPr txBox="1">
            <a:spLocks noGrp="1"/>
          </p:cNvSpPr>
          <p:nvPr>
            <p:ph type="subTitle" idx="1"/>
          </p:nvPr>
        </p:nvSpPr>
        <p:spPr>
          <a:xfrm>
            <a:off x="685800" y="4599539"/>
            <a:ext cx="5074500" cy="1046400"/>
          </a:xfrm>
          <a:prstGeom prst="rect">
            <a:avLst/>
          </a:prstGeom>
        </p:spPr>
        <p:txBody>
          <a:bodyPr lIns="91425" tIns="91425" rIns="91425" bIns="91425" anchor="t" anchorCtr="0">
            <a:noAutofit/>
          </a:bodyPr>
          <a:lstStyle/>
          <a:p>
            <a:pPr lvl="0" rtl="0">
              <a:spcBef>
                <a:spcPts val="0"/>
              </a:spcBef>
              <a:buNone/>
            </a:pPr>
            <a:r>
              <a:rPr lang="en-US"/>
              <a:t>Making sense of it all through the </a:t>
            </a:r>
            <a:r>
              <a:rPr lang="en-US" i="1"/>
              <a:t>PROCESS</a:t>
            </a:r>
            <a:r>
              <a:rPr lang="en-US"/>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53"/>
        <p:cNvGrpSpPr/>
        <p:nvPr/>
      </p:nvGrpSpPr>
      <p:grpSpPr>
        <a:xfrm>
          <a:off x="0" y="0"/>
          <a:ext cx="0" cy="0"/>
          <a:chOff x="0" y="0"/>
          <a:chExt cx="0" cy="0"/>
        </a:xfrm>
      </p:grpSpPr>
      <p:sp>
        <p:nvSpPr>
          <p:cNvPr id="754" name="Shape 754"/>
          <p:cNvSpPr txBox="1">
            <a:spLocks noGrp="1"/>
          </p:cNvSpPr>
          <p:nvPr>
            <p:ph type="title"/>
          </p:nvPr>
        </p:nvSpPr>
        <p:spPr>
          <a:xfrm>
            <a:off x="2233700" y="248333"/>
            <a:ext cx="5760300" cy="907500"/>
          </a:xfrm>
          <a:prstGeom prst="rect">
            <a:avLst/>
          </a:prstGeom>
        </p:spPr>
        <p:txBody>
          <a:bodyPr lIns="91425" tIns="91425" rIns="91425" bIns="91425" anchor="b" anchorCtr="0">
            <a:noAutofit/>
          </a:bodyPr>
          <a:lstStyle/>
          <a:p>
            <a:pPr lvl="0" rtl="0">
              <a:spcBef>
                <a:spcPts val="0"/>
              </a:spcBef>
              <a:buNone/>
            </a:pPr>
            <a:r>
              <a:rPr lang="en-US"/>
              <a:t>It's the process that matters!</a:t>
            </a:r>
          </a:p>
        </p:txBody>
      </p:sp>
      <p:sp>
        <p:nvSpPr>
          <p:cNvPr id="755" name="Shape 755"/>
          <p:cNvSpPr/>
          <p:nvPr/>
        </p:nvSpPr>
        <p:spPr>
          <a:xfrm>
            <a:off x="376575" y="2545666"/>
            <a:ext cx="2464800" cy="3068399"/>
          </a:xfrm>
          <a:prstGeom prst="homePlate">
            <a:avLst>
              <a:gd name="adj" fmla="val 30129"/>
            </a:avLst>
          </a:prstGeom>
          <a:solidFill>
            <a:srgbClr val="81D1EC"/>
          </a:solidFill>
          <a:ln>
            <a:noFill/>
          </a:ln>
        </p:spPr>
        <p:txBody>
          <a:bodyPr lIns="91425" tIns="91425" rIns="91425" bIns="91425" anchor="ctr" anchorCtr="0">
            <a:noAutofit/>
          </a:bodyPr>
          <a:lstStyle/>
          <a:p>
            <a:pPr lvl="0" algn="ctr" rtl="0">
              <a:spcBef>
                <a:spcPts val="0"/>
              </a:spcBef>
              <a:buNone/>
            </a:pPr>
            <a:r>
              <a:rPr lang="en-US" sz="2000">
                <a:solidFill>
                  <a:srgbClr val="FFFFFF"/>
                </a:solidFill>
                <a:latin typeface="Roboto Condensed"/>
                <a:ea typeface="Roboto Condensed"/>
                <a:cs typeface="Roboto Condensed"/>
                <a:sym typeface="Roboto Condensed"/>
              </a:rPr>
              <a:t>Teachers collect AND carefully analyze and synthesize the data</a:t>
            </a:r>
          </a:p>
        </p:txBody>
      </p:sp>
      <p:sp>
        <p:nvSpPr>
          <p:cNvPr id="756" name="Shape 756"/>
          <p:cNvSpPr/>
          <p:nvPr/>
        </p:nvSpPr>
        <p:spPr>
          <a:xfrm>
            <a:off x="2233700" y="2545666"/>
            <a:ext cx="3149400" cy="3068399"/>
          </a:xfrm>
          <a:prstGeom prst="chevron">
            <a:avLst>
              <a:gd name="adj" fmla="val 29853"/>
            </a:avLst>
          </a:prstGeom>
          <a:solidFill>
            <a:srgbClr val="4BB5D9"/>
          </a:solidFill>
          <a:ln>
            <a:noFill/>
          </a:ln>
        </p:spPr>
        <p:txBody>
          <a:bodyPr lIns="91425" tIns="91425" rIns="91425" bIns="91425" anchor="ctr" anchorCtr="0">
            <a:noAutofit/>
          </a:bodyPr>
          <a:lstStyle/>
          <a:p>
            <a:pPr lvl="0" algn="ctr" rtl="0">
              <a:spcBef>
                <a:spcPts val="0"/>
              </a:spcBef>
              <a:buNone/>
            </a:pPr>
            <a:r>
              <a:rPr lang="en-US" sz="2000">
                <a:solidFill>
                  <a:srgbClr val="FFFFFF"/>
                </a:solidFill>
                <a:latin typeface="Roboto Condensed"/>
                <a:ea typeface="Roboto Condensed"/>
                <a:cs typeface="Roboto Condensed"/>
                <a:sym typeface="Roboto Condensed"/>
              </a:rPr>
              <a:t>Teams use rich dialogue and deep questions to create a meaningful IRIP for a student</a:t>
            </a:r>
          </a:p>
        </p:txBody>
      </p:sp>
      <p:sp>
        <p:nvSpPr>
          <p:cNvPr id="757" name="Shape 757"/>
          <p:cNvSpPr/>
          <p:nvPr/>
        </p:nvSpPr>
        <p:spPr>
          <a:xfrm>
            <a:off x="4676875" y="1707325"/>
            <a:ext cx="3829500" cy="4745100"/>
          </a:xfrm>
          <a:prstGeom prst="chevron">
            <a:avLst>
              <a:gd name="adj" fmla="val 29853"/>
            </a:avLst>
          </a:prstGeom>
          <a:solidFill>
            <a:srgbClr val="3796BF"/>
          </a:solidFill>
          <a:ln>
            <a:noFill/>
          </a:ln>
        </p:spPr>
        <p:txBody>
          <a:bodyPr lIns="91425" tIns="91425" rIns="91425" bIns="91425" anchor="ctr" anchorCtr="0">
            <a:noAutofit/>
          </a:bodyPr>
          <a:lstStyle/>
          <a:p>
            <a:pPr lvl="0" algn="ctr" rtl="0">
              <a:spcBef>
                <a:spcPts val="0"/>
              </a:spcBef>
              <a:buNone/>
            </a:pPr>
            <a:r>
              <a:rPr lang="en-US" sz="2000">
                <a:solidFill>
                  <a:srgbClr val="FFFFFF"/>
                </a:solidFill>
                <a:latin typeface="Roboto Condensed"/>
                <a:ea typeface="Roboto Condensed"/>
                <a:cs typeface="Roboto Condensed"/>
                <a:sym typeface="Roboto Condensed"/>
              </a:rPr>
              <a:t>The IRIP is implemented, successes and challenges assessed, and the plan/data is reviewed often </a:t>
            </a:r>
          </a:p>
        </p:txBody>
      </p:sp>
      <p:sp>
        <p:nvSpPr>
          <p:cNvPr id="758" name="Shape 758"/>
          <p:cNvSpPr/>
          <p:nvPr/>
        </p:nvSpPr>
        <p:spPr>
          <a:xfrm rot="2107587">
            <a:off x="2541671" y="2145711"/>
            <a:ext cx="2622253" cy="4101777"/>
          </a:xfrm>
          <a:prstGeom prst="ellipse">
            <a:avLst/>
          </a:prstGeom>
          <a:noFill/>
          <a:ln w="38100" cap="flat" cmpd="sng">
            <a:solidFill>
              <a:srgbClr val="FF99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6"/>
                                        </p:tgtEl>
                                        <p:attrNameLst>
                                          <p:attrName>style.visibility</p:attrName>
                                        </p:attrNameLst>
                                      </p:cBhvr>
                                      <p:to>
                                        <p:strVal val="visible"/>
                                      </p:to>
                                    </p:set>
                                    <p:animEffect transition="in" filter="fade">
                                      <p:cBhvr>
                                        <p:cTn id="7" dur="1000"/>
                                        <p:tgtEl>
                                          <p:spTgt spid="7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
                                        </p:tgtEl>
                                        <p:attrNameLst>
                                          <p:attrName>style.visibility</p:attrName>
                                        </p:attrNameLst>
                                      </p:cBhvr>
                                      <p:to>
                                        <p:strVal val="visible"/>
                                      </p:to>
                                    </p:set>
                                    <p:animEffect transition="in" filter="fade">
                                      <p:cBhvr>
                                        <p:cTn id="12" dur="1000"/>
                                        <p:tgtEl>
                                          <p:spTgt spid="7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8"/>
                                        </p:tgtEl>
                                        <p:attrNameLst>
                                          <p:attrName>style.visibility</p:attrName>
                                        </p:attrNameLst>
                                      </p:cBhvr>
                                      <p:to>
                                        <p:strVal val="visible"/>
                                      </p:to>
                                    </p:set>
                                    <p:animEffect transition="in" filter="fade">
                                      <p:cBhvr>
                                        <p:cTn id="17" dur="1000"/>
                                        <p:tgtEl>
                                          <p:spTgt spid="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62"/>
        <p:cNvGrpSpPr/>
        <p:nvPr/>
      </p:nvGrpSpPr>
      <p:grpSpPr>
        <a:xfrm>
          <a:off x="0" y="0"/>
          <a:ext cx="0" cy="0"/>
          <a:chOff x="0" y="0"/>
          <a:chExt cx="0" cy="0"/>
        </a:xfrm>
      </p:grpSpPr>
      <p:sp>
        <p:nvSpPr>
          <p:cNvPr id="763" name="Shape 763"/>
          <p:cNvSpPr txBox="1">
            <a:spLocks noGrp="1"/>
          </p:cNvSpPr>
          <p:nvPr>
            <p:ph type="title"/>
          </p:nvPr>
        </p:nvSpPr>
        <p:spPr>
          <a:xfrm>
            <a:off x="1031425" y="1532966"/>
            <a:ext cx="5760300" cy="907599"/>
          </a:xfrm>
          <a:prstGeom prst="rect">
            <a:avLst/>
          </a:prstGeom>
        </p:spPr>
        <p:txBody>
          <a:bodyPr lIns="91425" tIns="91425" rIns="91425" bIns="91425" anchor="b" anchorCtr="0">
            <a:noAutofit/>
          </a:bodyPr>
          <a:lstStyle/>
          <a:p>
            <a:pPr lvl="0">
              <a:spcBef>
                <a:spcPts val="0"/>
              </a:spcBef>
              <a:buNone/>
            </a:pPr>
            <a:r>
              <a:rPr lang="en-US"/>
              <a:t>PURPOSE		</a:t>
            </a:r>
          </a:p>
        </p:txBody>
      </p:sp>
      <p:sp>
        <p:nvSpPr>
          <p:cNvPr id="764" name="Shape 764"/>
          <p:cNvSpPr txBox="1">
            <a:spLocks noGrp="1"/>
          </p:cNvSpPr>
          <p:nvPr>
            <p:ph type="body" idx="1"/>
          </p:nvPr>
        </p:nvSpPr>
        <p:spPr>
          <a:xfrm>
            <a:off x="1031425" y="2369500"/>
            <a:ext cx="5760300" cy="3361600"/>
          </a:xfrm>
          <a:prstGeom prst="rect">
            <a:avLst/>
          </a:prstGeom>
        </p:spPr>
        <p:txBody>
          <a:bodyPr lIns="91425" tIns="91425" rIns="91425" bIns="91425" anchor="t" anchorCtr="0">
            <a:noAutofit/>
          </a:bodyPr>
          <a:lstStyle/>
          <a:p>
            <a:pPr lvl="0" rtl="0">
              <a:lnSpc>
                <a:spcPct val="115000"/>
              </a:lnSpc>
              <a:spcBef>
                <a:spcPts val="0"/>
              </a:spcBef>
              <a:buClr>
                <a:schemeClr val="dk1"/>
              </a:buClr>
              <a:buSzPct val="45833"/>
              <a:buFont typeface="Arial"/>
              <a:buNone/>
            </a:pPr>
            <a:r>
              <a:rPr lang="en-US" sz="2400">
                <a:solidFill>
                  <a:srgbClr val="666666"/>
                </a:solidFill>
              </a:rPr>
              <a:t>This document was developed to support districts, schools, school leaders, teams, classroom teachers, and IRIP instruction providers as they strive to improve literacy development for students who are underperforming K-3 AND as an avenue to:</a:t>
            </a:r>
          </a:p>
          <a:p>
            <a:pPr lvl="0">
              <a:spcBef>
                <a:spcPts val="0"/>
              </a:spcBef>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68"/>
        <p:cNvGrpSpPr/>
        <p:nvPr/>
      </p:nvGrpSpPr>
      <p:grpSpPr>
        <a:xfrm>
          <a:off x="0" y="0"/>
          <a:ext cx="0" cy="0"/>
          <a:chOff x="0" y="0"/>
          <a:chExt cx="0" cy="0"/>
        </a:xfrm>
      </p:grpSpPr>
      <p:sp>
        <p:nvSpPr>
          <p:cNvPr id="769" name="Shape 769"/>
          <p:cNvSpPr txBox="1">
            <a:spLocks noGrp="1"/>
          </p:cNvSpPr>
          <p:nvPr>
            <p:ph type="title"/>
          </p:nvPr>
        </p:nvSpPr>
        <p:spPr>
          <a:xfrm>
            <a:off x="2517625" y="292333"/>
            <a:ext cx="3931200" cy="907600"/>
          </a:xfrm>
          <a:prstGeom prst="rect">
            <a:avLst/>
          </a:prstGeom>
        </p:spPr>
        <p:txBody>
          <a:bodyPr lIns="91425" tIns="91425" rIns="91425" bIns="91425" anchor="b" anchorCtr="0">
            <a:noAutofit/>
          </a:bodyPr>
          <a:lstStyle/>
          <a:p>
            <a:pPr lvl="0" rtl="0">
              <a:spcBef>
                <a:spcPts val="0"/>
              </a:spcBef>
              <a:buNone/>
            </a:pPr>
            <a:r>
              <a:rPr lang="en-US"/>
              <a:t>Purpose</a:t>
            </a:r>
          </a:p>
        </p:txBody>
      </p:sp>
      <p:sp>
        <p:nvSpPr>
          <p:cNvPr id="770" name="Shape 770"/>
          <p:cNvSpPr txBox="1">
            <a:spLocks noGrp="1"/>
          </p:cNvSpPr>
          <p:nvPr>
            <p:ph type="body" idx="1"/>
          </p:nvPr>
        </p:nvSpPr>
        <p:spPr>
          <a:xfrm>
            <a:off x="359400" y="1481866"/>
            <a:ext cx="2716500" cy="4879199"/>
          </a:xfrm>
          <a:prstGeom prst="rect">
            <a:avLst/>
          </a:prstGeom>
        </p:spPr>
        <p:txBody>
          <a:bodyPr lIns="91425" tIns="91425" rIns="91425" bIns="91425" anchor="t" anchorCtr="0">
            <a:noAutofit/>
          </a:bodyPr>
          <a:lstStyle/>
          <a:p>
            <a:pPr lvl="0" rtl="0">
              <a:lnSpc>
                <a:spcPct val="115000"/>
              </a:lnSpc>
              <a:spcBef>
                <a:spcPts val="0"/>
              </a:spcBef>
              <a:buNone/>
            </a:pPr>
            <a:r>
              <a:rPr lang="en-US">
                <a:solidFill>
                  <a:srgbClr val="000000"/>
                </a:solidFill>
              </a:rPr>
              <a:t>~Build principal and teacher capacity to understand effective literacy instruction AND to provide the explicit supports to students on IRIPs</a:t>
            </a:r>
          </a:p>
          <a:p>
            <a:pPr lvl="0" rtl="0">
              <a:lnSpc>
                <a:spcPct val="115000"/>
              </a:lnSpc>
              <a:spcBef>
                <a:spcPts val="0"/>
              </a:spcBef>
              <a:buNone/>
            </a:pPr>
            <a:r>
              <a:rPr lang="en-US">
                <a:solidFill>
                  <a:srgbClr val="666666"/>
                </a:solidFill>
              </a:rPr>
              <a:t>~Foster collaboration in schools through the use of guiding questions and protocols for discussion</a:t>
            </a:r>
          </a:p>
          <a:p>
            <a:pPr lvl="0" rtl="0">
              <a:lnSpc>
                <a:spcPct val="115000"/>
              </a:lnSpc>
              <a:spcBef>
                <a:spcPts val="0"/>
              </a:spcBef>
              <a:buNone/>
            </a:pPr>
            <a:r>
              <a:rPr lang="en-US">
                <a:solidFill>
                  <a:srgbClr val="000000"/>
                </a:solidFill>
              </a:rPr>
              <a:t>~Emphasize the focus of effective literacy practices over programs and “silver-bullet” options of improving literacy development and achievement</a:t>
            </a:r>
          </a:p>
        </p:txBody>
      </p:sp>
      <p:sp>
        <p:nvSpPr>
          <p:cNvPr id="771" name="Shape 771"/>
          <p:cNvSpPr txBox="1">
            <a:spLocks noGrp="1"/>
          </p:cNvSpPr>
          <p:nvPr>
            <p:ph type="body" idx="2"/>
          </p:nvPr>
        </p:nvSpPr>
        <p:spPr>
          <a:xfrm>
            <a:off x="3173275" y="1199933"/>
            <a:ext cx="3214500" cy="4879200"/>
          </a:xfrm>
          <a:prstGeom prst="rect">
            <a:avLst/>
          </a:prstGeom>
        </p:spPr>
        <p:txBody>
          <a:bodyPr lIns="91425" tIns="91425" rIns="91425" bIns="91425" anchor="t" anchorCtr="0">
            <a:noAutofit/>
          </a:bodyPr>
          <a:lstStyle/>
          <a:p>
            <a:pPr lvl="0" rtl="0">
              <a:lnSpc>
                <a:spcPct val="115000"/>
              </a:lnSpc>
              <a:spcBef>
                <a:spcPts val="0"/>
              </a:spcBef>
              <a:buNone/>
            </a:pPr>
            <a:r>
              <a:rPr lang="en-US">
                <a:solidFill>
                  <a:srgbClr val="000000"/>
                </a:solidFill>
              </a:rPr>
              <a:t>~Challenge the language of the legislation (deficit) and focus on building a growth mindset among teachers, teams, and families with regard to students who exhibit the greatest needs in literacy development</a:t>
            </a:r>
          </a:p>
          <a:p>
            <a:pPr lvl="0" rtl="0">
              <a:lnSpc>
                <a:spcPct val="115000"/>
              </a:lnSpc>
              <a:spcBef>
                <a:spcPts val="0"/>
              </a:spcBef>
              <a:buClr>
                <a:schemeClr val="dk1"/>
              </a:buClr>
              <a:buSzPct val="100000"/>
              <a:buFont typeface="Arial"/>
              <a:buNone/>
            </a:pPr>
            <a:r>
              <a:rPr lang="en-US" sz="1100">
                <a:solidFill>
                  <a:schemeClr val="dk2"/>
                </a:solidFill>
              </a:rPr>
              <a:t>~</a:t>
            </a:r>
            <a:r>
              <a:rPr lang="en-US">
                <a:solidFill>
                  <a:schemeClr val="dk2"/>
                </a:solidFill>
              </a:rPr>
              <a:t>Build a tool that will support the implementation of Individual Reading Instruction Plans (IRIPs) and shift the focus from </a:t>
            </a:r>
            <a:r>
              <a:rPr lang="en-US" i="1">
                <a:solidFill>
                  <a:schemeClr val="dk2"/>
                </a:solidFill>
              </a:rPr>
              <a:t>COMPLIANCE</a:t>
            </a:r>
            <a:r>
              <a:rPr lang="en-US">
                <a:solidFill>
                  <a:schemeClr val="dk2"/>
                </a:solidFill>
              </a:rPr>
              <a:t> to </a:t>
            </a:r>
            <a:r>
              <a:rPr lang="en-US" i="1">
                <a:solidFill>
                  <a:schemeClr val="dk2"/>
                </a:solidFill>
              </a:rPr>
              <a:t>COMMITMENT</a:t>
            </a:r>
          </a:p>
          <a:p>
            <a:pPr lvl="0" rtl="0">
              <a:lnSpc>
                <a:spcPct val="115000"/>
              </a:lnSpc>
              <a:spcBef>
                <a:spcPts val="0"/>
              </a:spcBef>
              <a:buNone/>
            </a:pPr>
            <a:endParaRPr>
              <a:solidFill>
                <a:srgbClr val="666666"/>
              </a:solidFill>
            </a:endParaRPr>
          </a:p>
          <a:p>
            <a:pPr lvl="0" rtl="0">
              <a:spcBef>
                <a:spcPts val="0"/>
              </a:spcBef>
              <a:buNone/>
            </a:pPr>
            <a:endParaRPr>
              <a:solidFill>
                <a:srgbClr val="666666"/>
              </a:solidFill>
            </a:endParaRPr>
          </a:p>
        </p:txBody>
      </p:sp>
      <p:sp>
        <p:nvSpPr>
          <p:cNvPr id="772" name="Shape 772"/>
          <p:cNvSpPr txBox="1">
            <a:spLocks noGrp="1"/>
          </p:cNvSpPr>
          <p:nvPr>
            <p:ph type="body" idx="3"/>
          </p:nvPr>
        </p:nvSpPr>
        <p:spPr>
          <a:xfrm>
            <a:off x="6485150" y="765133"/>
            <a:ext cx="2451900" cy="3498000"/>
          </a:xfrm>
          <a:prstGeom prst="rect">
            <a:avLst/>
          </a:prstGeom>
        </p:spPr>
        <p:txBody>
          <a:bodyPr lIns="91425" tIns="91425" rIns="91425" bIns="91425" anchor="t" anchorCtr="0">
            <a:noAutofit/>
          </a:bodyPr>
          <a:lstStyle/>
          <a:p>
            <a:pPr lvl="0" rtl="0">
              <a:lnSpc>
                <a:spcPct val="115000"/>
              </a:lnSpc>
              <a:spcBef>
                <a:spcPts val="0"/>
              </a:spcBef>
              <a:buNone/>
            </a:pPr>
            <a:r>
              <a:rPr lang="en-US">
                <a:solidFill>
                  <a:srgbClr val="000000"/>
                </a:solidFill>
              </a:rPr>
              <a:t>~Create a meaningful process for improving teaching and learning for each child using the </a:t>
            </a:r>
            <a:r>
              <a:rPr lang="en-US" u="sng">
                <a:solidFill>
                  <a:srgbClr val="000000"/>
                </a:solidFill>
                <a:highlight>
                  <a:srgbClr val="FFFFFF"/>
                </a:highlight>
                <a:hlinkClick r:id="rId3"/>
              </a:rPr>
              <a:t>K-3 Essential Instructional Practices in Early Literacy</a:t>
            </a:r>
            <a:r>
              <a:rPr lang="en-US">
                <a:solidFill>
                  <a:srgbClr val="000000"/>
                </a:solidFill>
              </a:rPr>
              <a:t> as a foundation for literacy instruction in every school</a:t>
            </a:r>
          </a:p>
          <a:p>
            <a:pPr lvl="0" rtl="0">
              <a:spcBef>
                <a:spcPts val="0"/>
              </a:spcBef>
              <a:buNone/>
            </a:pPr>
            <a:endParaRPr b="1">
              <a:solidFill>
                <a:srgbClr val="6666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0">
                                            <p:txEl>
                                              <p:pRg st="0" end="0"/>
                                            </p:txEl>
                                          </p:spTgt>
                                        </p:tgtEl>
                                        <p:attrNameLst>
                                          <p:attrName>style.visibility</p:attrName>
                                        </p:attrNameLst>
                                      </p:cBhvr>
                                      <p:to>
                                        <p:strVal val="visible"/>
                                      </p:to>
                                    </p:set>
                                    <p:animEffect transition="in" filter="fade">
                                      <p:cBhvr>
                                        <p:cTn id="7" dur="1000"/>
                                        <p:tgtEl>
                                          <p:spTgt spid="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0">
                                            <p:txEl>
                                              <p:pRg st="1" end="1"/>
                                            </p:txEl>
                                          </p:spTgt>
                                        </p:tgtEl>
                                        <p:attrNameLst>
                                          <p:attrName>style.visibility</p:attrName>
                                        </p:attrNameLst>
                                      </p:cBhvr>
                                      <p:to>
                                        <p:strVal val="visible"/>
                                      </p:to>
                                    </p:set>
                                    <p:animEffect transition="in" filter="fade">
                                      <p:cBhvr>
                                        <p:cTn id="12" dur="1000"/>
                                        <p:tgtEl>
                                          <p:spTgt spid="7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0">
                                            <p:txEl>
                                              <p:pRg st="2" end="2"/>
                                            </p:txEl>
                                          </p:spTgt>
                                        </p:tgtEl>
                                        <p:attrNameLst>
                                          <p:attrName>style.visibility</p:attrName>
                                        </p:attrNameLst>
                                      </p:cBhvr>
                                      <p:to>
                                        <p:strVal val="visible"/>
                                      </p:to>
                                    </p:set>
                                    <p:animEffect transition="in" filter="fade">
                                      <p:cBhvr>
                                        <p:cTn id="17" dur="1000"/>
                                        <p:tgtEl>
                                          <p:spTgt spid="7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1">
                                            <p:txEl>
                                              <p:pRg st="0" end="0"/>
                                            </p:txEl>
                                          </p:spTgt>
                                        </p:tgtEl>
                                        <p:attrNameLst>
                                          <p:attrName>style.visibility</p:attrName>
                                        </p:attrNameLst>
                                      </p:cBhvr>
                                      <p:to>
                                        <p:strVal val="visible"/>
                                      </p:to>
                                    </p:set>
                                    <p:animEffect transition="in" filter="fade">
                                      <p:cBhvr>
                                        <p:cTn id="22" dur="1000"/>
                                        <p:tgtEl>
                                          <p:spTgt spid="77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1">
                                            <p:txEl>
                                              <p:pRg st="1" end="1"/>
                                            </p:txEl>
                                          </p:spTgt>
                                        </p:tgtEl>
                                        <p:attrNameLst>
                                          <p:attrName>style.visibility</p:attrName>
                                        </p:attrNameLst>
                                      </p:cBhvr>
                                      <p:to>
                                        <p:strVal val="visible"/>
                                      </p:to>
                                    </p:set>
                                    <p:animEffect transition="in" filter="fade">
                                      <p:cBhvr>
                                        <p:cTn id="27" dur="1000"/>
                                        <p:tgtEl>
                                          <p:spTgt spid="77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71">
                                            <p:txEl>
                                              <p:pRg st="2" end="2"/>
                                            </p:txEl>
                                          </p:spTgt>
                                        </p:tgtEl>
                                        <p:attrNameLst>
                                          <p:attrName>style.visibility</p:attrName>
                                        </p:attrNameLst>
                                      </p:cBhvr>
                                      <p:to>
                                        <p:strVal val="visible"/>
                                      </p:to>
                                    </p:set>
                                    <p:animEffect transition="in" filter="fade">
                                      <p:cBhvr>
                                        <p:cTn id="32" dur="1000"/>
                                        <p:tgtEl>
                                          <p:spTgt spid="77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71">
                                            <p:txEl>
                                              <p:pRg st="3" end="3"/>
                                            </p:txEl>
                                          </p:spTgt>
                                        </p:tgtEl>
                                        <p:attrNameLst>
                                          <p:attrName>style.visibility</p:attrName>
                                        </p:attrNameLst>
                                      </p:cBhvr>
                                      <p:to>
                                        <p:strVal val="visible"/>
                                      </p:to>
                                    </p:set>
                                    <p:animEffect transition="in" filter="fade">
                                      <p:cBhvr>
                                        <p:cTn id="37" dur="1000"/>
                                        <p:tgtEl>
                                          <p:spTgt spid="77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72">
                                            <p:txEl>
                                              <p:pRg st="0" end="0"/>
                                            </p:txEl>
                                          </p:spTgt>
                                        </p:tgtEl>
                                        <p:attrNameLst>
                                          <p:attrName>style.visibility</p:attrName>
                                        </p:attrNameLst>
                                      </p:cBhvr>
                                      <p:to>
                                        <p:strVal val="visible"/>
                                      </p:to>
                                    </p:set>
                                    <p:animEffect transition="in" filter="fade">
                                      <p:cBhvr>
                                        <p:cTn id="42" dur="1000"/>
                                        <p:tgtEl>
                                          <p:spTgt spid="77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72">
                                            <p:txEl>
                                              <p:pRg st="1" end="1"/>
                                            </p:txEl>
                                          </p:spTgt>
                                        </p:tgtEl>
                                        <p:attrNameLst>
                                          <p:attrName>style.visibility</p:attrName>
                                        </p:attrNameLst>
                                      </p:cBhvr>
                                      <p:to>
                                        <p:strVal val="visible"/>
                                      </p:to>
                                    </p:set>
                                    <p:animEffect transition="in" filter="fade">
                                      <p:cBhvr>
                                        <p:cTn id="47" dur="1000"/>
                                        <p:tgtEl>
                                          <p:spTgt spid="7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76"/>
        <p:cNvGrpSpPr/>
        <p:nvPr/>
      </p:nvGrpSpPr>
      <p:grpSpPr>
        <a:xfrm>
          <a:off x="0" y="0"/>
          <a:ext cx="0" cy="0"/>
          <a:chOff x="0" y="0"/>
          <a:chExt cx="0" cy="0"/>
        </a:xfrm>
      </p:grpSpPr>
      <p:sp>
        <p:nvSpPr>
          <p:cNvPr id="777" name="Shape 777"/>
          <p:cNvSpPr txBox="1">
            <a:spLocks noGrp="1"/>
          </p:cNvSpPr>
          <p:nvPr>
            <p:ph type="title"/>
          </p:nvPr>
        </p:nvSpPr>
        <p:spPr>
          <a:xfrm>
            <a:off x="1031425" y="1532966"/>
            <a:ext cx="2186400" cy="907599"/>
          </a:xfrm>
          <a:prstGeom prst="rect">
            <a:avLst/>
          </a:prstGeom>
        </p:spPr>
        <p:txBody>
          <a:bodyPr lIns="91425" tIns="91425" rIns="91425" bIns="91425" anchor="b" anchorCtr="0">
            <a:noAutofit/>
          </a:bodyPr>
          <a:lstStyle/>
          <a:p>
            <a:pPr lvl="0" rtl="0">
              <a:spcBef>
                <a:spcPts val="0"/>
              </a:spcBef>
              <a:buNone/>
            </a:pPr>
            <a:r>
              <a:rPr lang="en-US"/>
              <a:t>WHAT IT IS</a:t>
            </a:r>
          </a:p>
        </p:txBody>
      </p:sp>
      <p:sp>
        <p:nvSpPr>
          <p:cNvPr id="778" name="Shape 778"/>
          <p:cNvSpPr txBox="1">
            <a:spLocks noGrp="1"/>
          </p:cNvSpPr>
          <p:nvPr>
            <p:ph type="body" idx="1"/>
          </p:nvPr>
        </p:nvSpPr>
        <p:spPr>
          <a:xfrm>
            <a:off x="1031425" y="2369500"/>
            <a:ext cx="2186400" cy="3361600"/>
          </a:xfrm>
          <a:prstGeom prst="rect">
            <a:avLst/>
          </a:prstGeom>
        </p:spPr>
        <p:txBody>
          <a:bodyPr lIns="91425" tIns="91425" rIns="91425" bIns="91425" anchor="t" anchorCtr="0">
            <a:noAutofit/>
          </a:bodyPr>
          <a:lstStyle/>
          <a:p>
            <a:pPr lvl="0">
              <a:spcBef>
                <a:spcPts val="0"/>
              </a:spcBef>
              <a:buNone/>
            </a:pPr>
            <a:r>
              <a:rPr lang="en-US"/>
              <a:t>A DRAFT</a:t>
            </a:r>
          </a:p>
          <a:p>
            <a:pPr lvl="0">
              <a:spcBef>
                <a:spcPts val="0"/>
              </a:spcBef>
              <a:buNone/>
            </a:pPr>
            <a:r>
              <a:rPr lang="en-US"/>
              <a:t>An option for use with any IRIP form</a:t>
            </a:r>
          </a:p>
          <a:p>
            <a:pPr lvl="0">
              <a:spcBef>
                <a:spcPts val="0"/>
              </a:spcBef>
              <a:buNone/>
            </a:pPr>
            <a:r>
              <a:rPr lang="en-US"/>
              <a:t>Easy to read/use</a:t>
            </a:r>
          </a:p>
          <a:p>
            <a:pPr lvl="0" rtl="0">
              <a:spcBef>
                <a:spcPts val="0"/>
              </a:spcBef>
              <a:buNone/>
            </a:pPr>
            <a:r>
              <a:rPr lang="en-US"/>
              <a:t>A collection of information, resources, and guiding questions to support </a:t>
            </a:r>
          </a:p>
        </p:txBody>
      </p:sp>
      <p:sp>
        <p:nvSpPr>
          <p:cNvPr id="779" name="Shape 779"/>
          <p:cNvSpPr txBox="1"/>
          <p:nvPr/>
        </p:nvSpPr>
        <p:spPr>
          <a:xfrm>
            <a:off x="5117825" y="1532966"/>
            <a:ext cx="2644500" cy="907599"/>
          </a:xfrm>
          <a:prstGeom prst="rect">
            <a:avLst/>
          </a:prstGeom>
          <a:noFill/>
          <a:ln>
            <a:noFill/>
          </a:ln>
        </p:spPr>
        <p:txBody>
          <a:bodyPr lIns="91425" tIns="91425" rIns="91425" bIns="91425" anchor="ctr" anchorCtr="0">
            <a:noAutofit/>
          </a:bodyPr>
          <a:lstStyle/>
          <a:p>
            <a:pPr lvl="0" rtl="0">
              <a:spcBef>
                <a:spcPts val="0"/>
              </a:spcBef>
              <a:buNone/>
            </a:pPr>
            <a:r>
              <a:rPr lang="en-US" sz="3000" b="1">
                <a:solidFill>
                  <a:srgbClr val="3796BF"/>
                </a:solidFill>
                <a:latin typeface="Oswald"/>
                <a:ea typeface="Oswald"/>
                <a:cs typeface="Oswald"/>
                <a:sym typeface="Oswald"/>
              </a:rPr>
              <a:t>WHAT IT IS NOT</a:t>
            </a:r>
          </a:p>
        </p:txBody>
      </p:sp>
      <p:sp>
        <p:nvSpPr>
          <p:cNvPr id="780" name="Shape 780"/>
          <p:cNvSpPr txBox="1">
            <a:spLocks noGrp="1"/>
          </p:cNvSpPr>
          <p:nvPr>
            <p:ph type="body" idx="1"/>
          </p:nvPr>
        </p:nvSpPr>
        <p:spPr>
          <a:xfrm>
            <a:off x="5248250" y="2369500"/>
            <a:ext cx="2404800" cy="3361600"/>
          </a:xfrm>
          <a:prstGeom prst="rect">
            <a:avLst/>
          </a:prstGeom>
        </p:spPr>
        <p:txBody>
          <a:bodyPr lIns="91425" tIns="91425" rIns="91425" bIns="91425" anchor="t" anchorCtr="0">
            <a:noAutofit/>
          </a:bodyPr>
          <a:lstStyle/>
          <a:p>
            <a:pPr lvl="0" rtl="0">
              <a:spcBef>
                <a:spcPts val="0"/>
              </a:spcBef>
              <a:buNone/>
            </a:pPr>
            <a:r>
              <a:rPr lang="en-US"/>
              <a:t>FINISHED</a:t>
            </a:r>
          </a:p>
          <a:p>
            <a:pPr lvl="0" rtl="0">
              <a:spcBef>
                <a:spcPts val="0"/>
              </a:spcBef>
              <a:buNone/>
            </a:pPr>
            <a:r>
              <a:rPr lang="en-US"/>
              <a:t>Mandatory or recommended</a:t>
            </a:r>
          </a:p>
          <a:p>
            <a:pPr lvl="0" rtl="0">
              <a:spcBef>
                <a:spcPts val="0"/>
              </a:spcBef>
              <a:buNone/>
            </a:pPr>
            <a:r>
              <a:rPr lang="en-US"/>
              <a:t>A hard to read/use guide</a:t>
            </a:r>
          </a:p>
          <a:p>
            <a:pPr lvl="0" rtl="0">
              <a:spcBef>
                <a:spcPts val="0"/>
              </a:spcBef>
              <a:buNone/>
            </a:pPr>
            <a:r>
              <a:rPr lang="en-US"/>
              <a:t>A list of recommended programs</a:t>
            </a:r>
          </a:p>
        </p:txBody>
      </p:sp>
      <p:pic>
        <p:nvPicPr>
          <p:cNvPr id="781" name="Shape 781" descr="no.jpg"/>
          <p:cNvPicPr preferRelativeResize="0"/>
          <p:nvPr/>
        </p:nvPicPr>
        <p:blipFill>
          <a:blip r:embed="rId3">
            <a:alphaModFix/>
          </a:blip>
          <a:stretch>
            <a:fillRect/>
          </a:stretch>
        </p:blipFill>
        <p:spPr>
          <a:xfrm>
            <a:off x="3347650" y="4127133"/>
            <a:ext cx="1531899" cy="1531899"/>
          </a:xfrm>
          <a:prstGeom prst="rect">
            <a:avLst/>
          </a:prstGeom>
          <a:noFill/>
          <a:ln>
            <a:noFill/>
          </a:ln>
        </p:spPr>
      </p:pic>
      <p:pic>
        <p:nvPicPr>
          <p:cNvPr id="782" name="Shape 782" descr="40191-yes.jpeg"/>
          <p:cNvPicPr preferRelativeResize="0"/>
          <p:nvPr/>
        </p:nvPicPr>
        <p:blipFill>
          <a:blip r:embed="rId4">
            <a:alphaModFix/>
          </a:blip>
          <a:stretch>
            <a:fillRect/>
          </a:stretch>
        </p:blipFill>
        <p:spPr>
          <a:xfrm>
            <a:off x="3347637" y="1608967"/>
            <a:ext cx="1531924" cy="15319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0"/>
                                        </p:tgtEl>
                                        <p:attrNameLst>
                                          <p:attrName>style.visibility</p:attrName>
                                        </p:attrNameLst>
                                      </p:cBhvr>
                                      <p:to>
                                        <p:strVal val="visible"/>
                                      </p:to>
                                    </p:set>
                                    <p:animEffect transition="in" filter="fade">
                                      <p:cBhvr>
                                        <p:cTn id="7" dur="1000"/>
                                        <p:tgtEl>
                                          <p:spTgt spid="780"/>
                                        </p:tgtEl>
                                      </p:cBhvr>
                                    </p:animEffect>
                                  </p:childTnLst>
                                </p:cTn>
                              </p:par>
                              <p:par>
                                <p:cTn id="8" presetID="10" presetClass="entr" presetSubtype="0" fill="hold" nodeType="withEffect">
                                  <p:stCondLst>
                                    <p:cond delay="0"/>
                                  </p:stCondLst>
                                  <p:childTnLst>
                                    <p:set>
                                      <p:cBhvr>
                                        <p:cTn id="9" dur="1" fill="hold">
                                          <p:stCondLst>
                                            <p:cond delay="0"/>
                                          </p:stCondLst>
                                        </p:cTn>
                                        <p:tgtEl>
                                          <p:spTgt spid="781"/>
                                        </p:tgtEl>
                                        <p:attrNameLst>
                                          <p:attrName>style.visibility</p:attrName>
                                        </p:attrNameLst>
                                      </p:cBhvr>
                                      <p:to>
                                        <p:strVal val="visible"/>
                                      </p:to>
                                    </p:set>
                                    <p:animEffect transition="in" filter="fade">
                                      <p:cBhvr>
                                        <p:cTn id="10" dur="1000"/>
                                        <p:tgtEl>
                                          <p:spTgt spid="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6"/>
        <p:cNvGrpSpPr/>
        <p:nvPr/>
      </p:nvGrpSpPr>
      <p:grpSpPr>
        <a:xfrm>
          <a:off x="0" y="0"/>
          <a:ext cx="0" cy="0"/>
          <a:chOff x="0" y="0"/>
          <a:chExt cx="0" cy="0"/>
        </a:xfrm>
      </p:grpSpPr>
      <p:sp>
        <p:nvSpPr>
          <p:cNvPr id="787" name="Shape 787"/>
          <p:cNvSpPr txBox="1">
            <a:spLocks noGrp="1"/>
          </p:cNvSpPr>
          <p:nvPr>
            <p:ph type="title"/>
          </p:nvPr>
        </p:nvSpPr>
        <p:spPr>
          <a:xfrm>
            <a:off x="342325" y="1567200"/>
            <a:ext cx="5760300" cy="907600"/>
          </a:xfrm>
          <a:prstGeom prst="rect">
            <a:avLst/>
          </a:prstGeom>
        </p:spPr>
        <p:txBody>
          <a:bodyPr lIns="91425" tIns="91425" rIns="91425" bIns="91425" anchor="b" anchorCtr="0">
            <a:noAutofit/>
          </a:bodyPr>
          <a:lstStyle/>
          <a:p>
            <a:pPr lvl="0" rtl="0">
              <a:spcBef>
                <a:spcPts val="0"/>
              </a:spcBef>
              <a:buNone/>
            </a:pPr>
            <a:r>
              <a:rPr lang="en-US"/>
              <a:t>TABLE OF CONTENTS</a:t>
            </a:r>
          </a:p>
        </p:txBody>
      </p:sp>
      <p:sp>
        <p:nvSpPr>
          <p:cNvPr id="788" name="Shape 788"/>
          <p:cNvSpPr txBox="1">
            <a:spLocks noGrp="1"/>
          </p:cNvSpPr>
          <p:nvPr>
            <p:ph type="body" idx="1"/>
          </p:nvPr>
        </p:nvSpPr>
        <p:spPr>
          <a:xfrm>
            <a:off x="145500" y="2586300"/>
            <a:ext cx="2943900" cy="3408400"/>
          </a:xfrm>
          <a:prstGeom prst="rect">
            <a:avLst/>
          </a:prstGeom>
        </p:spPr>
        <p:txBody>
          <a:bodyPr lIns="91425" tIns="91425" rIns="91425" bIns="91425" anchor="t" anchorCtr="0">
            <a:noAutofit/>
          </a:bodyPr>
          <a:lstStyle/>
          <a:p>
            <a:pPr marL="457200" lvl="0" indent="-381000">
              <a:spcBef>
                <a:spcPts val="0"/>
              </a:spcBef>
              <a:buSzPct val="100000"/>
            </a:pPr>
            <a:r>
              <a:rPr lang="en-US" sz="2400"/>
              <a:t>Introduction, Purpose, and User Information</a:t>
            </a:r>
          </a:p>
          <a:p>
            <a:pPr marL="457200" lvl="0" indent="-381000">
              <a:spcBef>
                <a:spcPts val="0"/>
              </a:spcBef>
              <a:buSzPct val="100000"/>
            </a:pPr>
            <a:r>
              <a:rPr lang="en-US" sz="2400"/>
              <a:t>A guide to the IRIP - Page 1</a:t>
            </a:r>
          </a:p>
          <a:p>
            <a:pPr marL="457200" lvl="0" indent="-381000" rtl="0">
              <a:spcBef>
                <a:spcPts val="0"/>
              </a:spcBef>
              <a:buSzPct val="100000"/>
            </a:pPr>
            <a:r>
              <a:rPr lang="en-US" sz="2400"/>
              <a:t>A guide the the IRIP - Page 2</a:t>
            </a:r>
          </a:p>
        </p:txBody>
      </p:sp>
      <p:sp>
        <p:nvSpPr>
          <p:cNvPr id="789" name="Shape 789"/>
          <p:cNvSpPr/>
          <p:nvPr/>
        </p:nvSpPr>
        <p:spPr>
          <a:xfrm>
            <a:off x="4809725" y="399366"/>
            <a:ext cx="3799800" cy="5309999"/>
          </a:xfrm>
          <a:prstGeom prst="roundRect">
            <a:avLst>
              <a:gd name="adj" fmla="val 16667"/>
            </a:avLst>
          </a:prstGeom>
          <a:solidFill>
            <a:srgbClr val="999999"/>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3000" u="sng">
                <a:solidFill>
                  <a:srgbClr val="FFFFFF"/>
                </a:solidFill>
                <a:latin typeface="Roboto Condensed"/>
                <a:ea typeface="Roboto Condensed"/>
                <a:cs typeface="Roboto Condensed"/>
                <a:sym typeface="Roboto Condensed"/>
              </a:rPr>
              <a:t>Key Sections</a:t>
            </a:r>
          </a:p>
          <a:p>
            <a:pPr lvl="0" algn="ctr" rtl="0">
              <a:spcBef>
                <a:spcPts val="0"/>
              </a:spcBef>
              <a:buNone/>
            </a:pPr>
            <a:endParaRPr sz="3000" u="sng">
              <a:solidFill>
                <a:srgbClr val="FFFFFF"/>
              </a:solidFill>
              <a:latin typeface="Roboto Condensed"/>
              <a:ea typeface="Roboto Condensed"/>
              <a:cs typeface="Roboto Condensed"/>
              <a:sym typeface="Roboto Condensed"/>
            </a:endParaRPr>
          </a:p>
          <a:p>
            <a:pPr marL="457200" lvl="0" indent="-457200" rtl="0">
              <a:spcBef>
                <a:spcPts val="0"/>
              </a:spcBef>
              <a:buClr>
                <a:srgbClr val="FFFFFF"/>
              </a:buClr>
              <a:buSzPct val="100000"/>
              <a:buChar char="➔"/>
            </a:pPr>
            <a:r>
              <a:rPr lang="en-US" sz="3600" b="1">
                <a:solidFill>
                  <a:srgbClr val="FFFFFF"/>
                </a:solidFill>
                <a:latin typeface="Roboto Condensed"/>
                <a:ea typeface="Roboto Condensed"/>
                <a:cs typeface="Roboto Condensed"/>
                <a:sym typeface="Roboto Condensed"/>
              </a:rPr>
              <a:t>IRIP</a:t>
            </a:r>
            <a:r>
              <a:rPr lang="en-US" sz="3600" b="1">
                <a:solidFill>
                  <a:srgbClr val="FFFFFF"/>
                </a:solidFill>
              </a:rPr>
              <a:t>: </a:t>
            </a:r>
          </a:p>
          <a:p>
            <a:pPr lvl="0">
              <a:spcBef>
                <a:spcPts val="0"/>
              </a:spcBef>
              <a:buNone/>
            </a:pPr>
            <a:r>
              <a:rPr lang="en-US" sz="3600" i="1" u="sng">
                <a:solidFill>
                  <a:srgbClr val="FFFFFF"/>
                </a:solidFill>
                <a:latin typeface="Roboto Condensed"/>
                <a:ea typeface="Roboto Condensed"/>
                <a:cs typeface="Roboto Condensed"/>
                <a:sym typeface="Roboto Condensed"/>
              </a:rPr>
              <a:t>DIALOGUE</a:t>
            </a:r>
          </a:p>
          <a:p>
            <a:pPr lvl="0">
              <a:spcBef>
                <a:spcPts val="0"/>
              </a:spcBef>
              <a:buNone/>
            </a:pPr>
            <a:endParaRPr sz="3600">
              <a:solidFill>
                <a:srgbClr val="FFFFFF"/>
              </a:solidFill>
              <a:latin typeface="Roboto Condensed"/>
              <a:ea typeface="Roboto Condensed"/>
              <a:cs typeface="Roboto Condensed"/>
              <a:sym typeface="Roboto Condensed"/>
            </a:endParaRPr>
          </a:p>
        </p:txBody>
      </p:sp>
      <p:graphicFrame>
        <p:nvGraphicFramePr>
          <p:cNvPr id="790" name="Shape 790"/>
          <p:cNvGraphicFramePr/>
          <p:nvPr/>
        </p:nvGraphicFramePr>
        <p:xfrm>
          <a:off x="5223150" y="3754300"/>
          <a:ext cx="3000000" cy="3000000"/>
        </p:xfrm>
        <a:graphic>
          <a:graphicData uri="http://schemas.openxmlformats.org/drawingml/2006/table">
            <a:tbl>
              <a:tblPr>
                <a:noFill/>
                <a:tableStyleId>{86E5E604-CBE9-4819-A2D4-88F0DF252401}</a:tableStyleId>
              </a:tblPr>
              <a:tblGrid>
                <a:gridCol w="3093700">
                  <a:extLst>
                    <a:ext uri="{9D8B030D-6E8A-4147-A177-3AD203B41FA5}">
                      <a16:colId xmlns:a16="http://schemas.microsoft.com/office/drawing/2014/main" val="20000"/>
                    </a:ext>
                  </a:extLst>
                </a:gridCol>
              </a:tblGrid>
              <a:tr h="630100">
                <a:tc>
                  <a:txBody>
                    <a:bodyPr/>
                    <a:lstStyle/>
                    <a:p>
                      <a:pPr marL="0" lvl="0" indent="0" algn="ctr" rtl="0">
                        <a:lnSpc>
                          <a:spcPct val="115000"/>
                        </a:lnSpc>
                        <a:spcBef>
                          <a:spcPts val="0"/>
                        </a:spcBef>
                        <a:spcAft>
                          <a:spcPts val="1300"/>
                        </a:spcAft>
                        <a:buNone/>
                      </a:pPr>
                      <a:r>
                        <a:rPr lang="en-US" sz="1600" b="1">
                          <a:solidFill>
                            <a:srgbClr val="FFFFFF"/>
                          </a:solidFill>
                        </a:rPr>
                        <a:t>GUIDING QUESTIONS</a:t>
                      </a:r>
                    </a:p>
                  </a:txBody>
                  <a:tcPr marL="63500" marR="63500" marT="84675" marB="84675">
                    <a:solidFill>
                      <a:srgbClr val="4A86E8"/>
                    </a:solidFill>
                  </a:tcPr>
                </a:tc>
                <a:extLst>
                  <a:ext uri="{0D108BD9-81ED-4DB2-BD59-A6C34878D82A}">
                    <a16:rowId xmlns:a16="http://schemas.microsoft.com/office/drawing/2014/main" val="10000"/>
                  </a:ext>
                </a:extLst>
              </a:tr>
              <a:tr h="1138500">
                <a:tc>
                  <a:txBody>
                    <a:bodyPr/>
                    <a:lstStyle/>
                    <a:p>
                      <a:pPr marL="609600" lvl="0" indent="-400050" rtl="0">
                        <a:lnSpc>
                          <a:spcPct val="115000"/>
                        </a:lnSpc>
                        <a:spcBef>
                          <a:spcPts val="0"/>
                        </a:spcBef>
                        <a:spcAft>
                          <a:spcPts val="1300"/>
                        </a:spcAft>
                        <a:buSzPct val="100000"/>
                        <a:buChar char="★"/>
                      </a:pPr>
                      <a:r>
                        <a:rPr lang="en-US" sz="1500" b="1"/>
                        <a:t>Given your observations ….?</a:t>
                      </a:r>
                    </a:p>
                    <a:p>
                      <a:pPr marL="609600" lvl="0" indent="-400050" rtl="0">
                        <a:lnSpc>
                          <a:spcPct val="115000"/>
                        </a:lnSpc>
                        <a:spcBef>
                          <a:spcPts val="0"/>
                        </a:spcBef>
                        <a:spcAft>
                          <a:spcPts val="1300"/>
                        </a:spcAft>
                        <a:buSzPct val="100000"/>
                        <a:buChar char="★"/>
                      </a:pPr>
                      <a:r>
                        <a:rPr lang="en-US" sz="1500" b="1"/>
                        <a:t>What might these ….?</a:t>
                      </a:r>
                    </a:p>
                    <a:p>
                      <a:pPr marL="609600" lvl="0" indent="-400050" rtl="0">
                        <a:lnSpc>
                          <a:spcPct val="115000"/>
                        </a:lnSpc>
                        <a:spcBef>
                          <a:spcPts val="0"/>
                        </a:spcBef>
                        <a:spcAft>
                          <a:spcPts val="1300"/>
                        </a:spcAft>
                        <a:buSzPct val="100000"/>
                        <a:buChar char="★"/>
                      </a:pPr>
                      <a:r>
                        <a:rPr lang="en-US" sz="1500" b="1"/>
                        <a:t>When looking at these ….?</a:t>
                      </a:r>
                    </a:p>
                  </a:txBody>
                  <a:tcPr marL="63500" marR="63500" marT="84675" marB="84675"/>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9"/>
                                        </p:tgtEl>
                                        <p:attrNameLst>
                                          <p:attrName>style.visibility</p:attrName>
                                        </p:attrNameLst>
                                      </p:cBhvr>
                                      <p:to>
                                        <p:strVal val="visible"/>
                                      </p:to>
                                    </p:set>
                                    <p:animEffect transition="in" filter="fade">
                                      <p:cBhvr>
                                        <p:cTn id="7" dur="1000"/>
                                        <p:tgtEl>
                                          <p:spTgt spid="789"/>
                                        </p:tgtEl>
                                      </p:cBhvr>
                                    </p:animEffect>
                                  </p:childTnLst>
                                </p:cTn>
                              </p:par>
                              <p:par>
                                <p:cTn id="8" presetID="10" presetClass="entr" presetSubtype="0" fill="hold" nodeType="withEffect">
                                  <p:stCondLst>
                                    <p:cond delay="0"/>
                                  </p:stCondLst>
                                  <p:childTnLst>
                                    <p:set>
                                      <p:cBhvr>
                                        <p:cTn id="9" dur="1" fill="hold">
                                          <p:stCondLst>
                                            <p:cond delay="0"/>
                                          </p:stCondLst>
                                        </p:cTn>
                                        <p:tgtEl>
                                          <p:spTgt spid="790"/>
                                        </p:tgtEl>
                                        <p:attrNameLst>
                                          <p:attrName>style.visibility</p:attrName>
                                        </p:attrNameLst>
                                      </p:cBhvr>
                                      <p:to>
                                        <p:strVal val="visible"/>
                                      </p:to>
                                    </p:set>
                                    <p:animEffect transition="in" filter="fade">
                                      <p:cBhvr>
                                        <p:cTn id="10" dur="1000"/>
                                        <p:tgtEl>
                                          <p:spTgt spid="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Shape 795"/>
          <p:cNvSpPr txBox="1">
            <a:spLocks noGrp="1"/>
          </p:cNvSpPr>
          <p:nvPr>
            <p:ph type="title"/>
          </p:nvPr>
        </p:nvSpPr>
        <p:spPr>
          <a:xfrm>
            <a:off x="585787" y="376237"/>
            <a:ext cx="7975500" cy="6081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3</a:t>
            </a:r>
            <a:r>
              <a:rPr lang="en-US" sz="3600" b="0" i="0" u="none" strike="noStrike" cap="none" baseline="30000">
                <a:solidFill>
                  <a:srgbClr val="000080"/>
                </a:solidFill>
                <a:latin typeface="Calibri"/>
                <a:ea typeface="Calibri"/>
                <a:cs typeface="Calibri"/>
                <a:sym typeface="Calibri"/>
              </a:rPr>
              <a:t>rd</a:t>
            </a:r>
            <a:r>
              <a:rPr lang="en-US" sz="3600" b="0" i="0" u="none" strike="noStrike" cap="none">
                <a:solidFill>
                  <a:srgbClr val="000080"/>
                </a:solidFill>
                <a:latin typeface="Calibri"/>
                <a:ea typeface="Calibri"/>
                <a:cs typeface="Calibri"/>
                <a:sym typeface="Calibri"/>
              </a:rPr>
              <a:t> Grade Reading Law</a:t>
            </a:r>
          </a:p>
        </p:txBody>
      </p:sp>
      <p:sp>
        <p:nvSpPr>
          <p:cNvPr id="796" name="Shape 796"/>
          <p:cNvSpPr txBox="1"/>
          <p:nvPr/>
        </p:nvSpPr>
        <p:spPr>
          <a:xfrm>
            <a:off x="381000" y="908050"/>
            <a:ext cx="8610600" cy="5035500"/>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rgbClr val="000080"/>
              </a:buClr>
              <a:buFont typeface="Noto Sans Symbols"/>
              <a:buNone/>
            </a:pPr>
            <a:endParaRPr sz="2200" b="1">
              <a:solidFill>
                <a:srgbClr val="0C151E"/>
              </a:solidFill>
              <a:latin typeface="Calibri"/>
              <a:ea typeface="Calibri"/>
              <a:cs typeface="Calibri"/>
              <a:sym typeface="Calibri"/>
            </a:endParaRPr>
          </a:p>
          <a:p>
            <a:pPr marL="0" marR="0" lvl="0" indent="0" algn="l" rtl="0">
              <a:lnSpc>
                <a:spcPct val="90000"/>
              </a:lnSpc>
              <a:spcBef>
                <a:spcPts val="1320"/>
              </a:spcBef>
              <a:spcAft>
                <a:spcPts val="0"/>
              </a:spcAft>
              <a:buClr>
                <a:srgbClr val="000080"/>
              </a:buClr>
              <a:buSzPct val="25000"/>
              <a:buFont typeface="Noto Sans Symbols"/>
              <a:buNone/>
            </a:pPr>
            <a:r>
              <a:rPr lang="en-US" sz="2400" b="1">
                <a:solidFill>
                  <a:srgbClr val="0C151E"/>
                </a:solidFill>
                <a:latin typeface="Calibri"/>
                <a:ea typeface="Calibri"/>
                <a:cs typeface="Calibri"/>
                <a:sym typeface="Calibri"/>
              </a:rPr>
              <a:t>District Responsibilities- Beginning 2017-2018</a:t>
            </a:r>
          </a:p>
          <a:p>
            <a:pPr marL="0" marR="0" lvl="0" indent="0" algn="l" rtl="0">
              <a:lnSpc>
                <a:spcPct val="90000"/>
              </a:lnSpc>
              <a:spcBef>
                <a:spcPts val="440"/>
              </a:spcBef>
              <a:spcAft>
                <a:spcPts val="0"/>
              </a:spcAft>
              <a:buNone/>
            </a:pPr>
            <a:endParaRPr sz="2400">
              <a:highlight>
                <a:srgbClr val="00B0F0"/>
              </a:highlight>
              <a:latin typeface="Calibri"/>
              <a:ea typeface="Calibri"/>
              <a:cs typeface="Calibri"/>
              <a:sym typeface="Calibri"/>
            </a:endParaRPr>
          </a:p>
          <a:p>
            <a:pPr marL="711200" marR="0" lvl="1" indent="-368300" algn="l" rtl="0">
              <a:lnSpc>
                <a:spcPct val="90000"/>
              </a:lnSpc>
              <a:spcBef>
                <a:spcPts val="440"/>
              </a:spcBef>
              <a:spcAft>
                <a:spcPts val="0"/>
              </a:spcAft>
              <a:buClr>
                <a:srgbClr val="000080"/>
              </a:buClr>
              <a:buSzPct val="100000"/>
              <a:buFont typeface="Calibri"/>
              <a:buChar char="▪"/>
            </a:pPr>
            <a:r>
              <a:rPr lang="en-US" sz="2400">
                <a:latin typeface="Calibri"/>
                <a:ea typeface="Calibri"/>
                <a:cs typeface="Calibri"/>
                <a:sym typeface="Calibri"/>
              </a:rPr>
              <a:t>Assessment to Inform Instruction</a:t>
            </a:r>
          </a:p>
          <a:p>
            <a:pPr marL="711200" lvl="1" indent="-368300" rtl="0">
              <a:lnSpc>
                <a:spcPct val="90000"/>
              </a:lnSpc>
              <a:spcBef>
                <a:spcPts val="440"/>
              </a:spcBef>
              <a:buClr>
                <a:srgbClr val="000080"/>
              </a:buClr>
              <a:buSzPct val="100000"/>
              <a:buFont typeface="Calibri"/>
              <a:buChar char="▪"/>
            </a:pPr>
            <a:r>
              <a:rPr lang="en-US" sz="2400">
                <a:latin typeface="Calibri"/>
                <a:ea typeface="Calibri"/>
                <a:cs typeface="Calibri"/>
                <a:sym typeface="Calibri"/>
              </a:rPr>
              <a:t>Core Reading Instruction</a:t>
            </a:r>
          </a:p>
          <a:p>
            <a:pPr marL="711200" lvl="1" indent="-368300" rtl="0">
              <a:lnSpc>
                <a:spcPct val="90000"/>
              </a:lnSpc>
              <a:spcBef>
                <a:spcPts val="440"/>
              </a:spcBef>
              <a:buClr>
                <a:srgbClr val="000080"/>
              </a:buClr>
              <a:buSzPct val="100000"/>
              <a:buFont typeface="Calibri"/>
              <a:buChar char="▪"/>
            </a:pPr>
            <a:r>
              <a:rPr lang="en-US" sz="2400">
                <a:latin typeface="Calibri"/>
                <a:ea typeface="Calibri"/>
                <a:cs typeface="Calibri"/>
                <a:sym typeface="Calibri"/>
              </a:rPr>
              <a:t>Reading Intervention</a:t>
            </a:r>
          </a:p>
          <a:p>
            <a:pPr marL="711200" marR="0" lvl="1" indent="-368300" algn="l" rtl="0">
              <a:lnSpc>
                <a:spcPct val="90000"/>
              </a:lnSpc>
              <a:spcBef>
                <a:spcPts val="440"/>
              </a:spcBef>
              <a:spcAft>
                <a:spcPts val="0"/>
              </a:spcAft>
              <a:buClr>
                <a:srgbClr val="000000"/>
              </a:buClr>
              <a:buSzPct val="100000"/>
              <a:buFont typeface="Noto Sans Symbols"/>
              <a:buChar char="▪"/>
            </a:pPr>
            <a:r>
              <a:rPr lang="en-US" sz="2400">
                <a:latin typeface="Calibri"/>
                <a:ea typeface="Calibri"/>
                <a:cs typeface="Calibri"/>
                <a:sym typeface="Calibri"/>
              </a:rPr>
              <a:t>Reading Improvement Plans</a:t>
            </a:r>
          </a:p>
          <a:p>
            <a:pPr marL="711200" marR="0" lvl="1" indent="-368300" algn="l" rtl="0">
              <a:lnSpc>
                <a:spcPct val="90000"/>
              </a:lnSpc>
              <a:spcBef>
                <a:spcPts val="440"/>
              </a:spcBef>
              <a:spcAft>
                <a:spcPts val="0"/>
              </a:spcAft>
              <a:buClr>
                <a:srgbClr val="000080"/>
              </a:buClr>
              <a:buSzPct val="100000"/>
              <a:buFont typeface="Noto Sans Symbols"/>
              <a:buChar char="▪"/>
            </a:pPr>
            <a:r>
              <a:rPr lang="en-US" sz="2400">
                <a:solidFill>
                  <a:srgbClr val="0C151E"/>
                </a:solidFill>
                <a:highlight>
                  <a:srgbClr val="00B0F0"/>
                </a:highlight>
                <a:latin typeface="Calibri"/>
                <a:ea typeface="Calibri"/>
                <a:cs typeface="Calibri"/>
                <a:sym typeface="Calibri"/>
              </a:rPr>
              <a:t>P</a:t>
            </a:r>
            <a:r>
              <a:rPr lang="en-US" sz="2400" b="0" i="0" u="none" strike="noStrike" cap="none">
                <a:solidFill>
                  <a:srgbClr val="0C151E"/>
                </a:solidFill>
                <a:highlight>
                  <a:srgbClr val="00B0F0"/>
                </a:highlight>
                <a:latin typeface="Calibri"/>
                <a:ea typeface="Calibri"/>
                <a:cs typeface="Calibri"/>
                <a:sym typeface="Calibri"/>
              </a:rPr>
              <a:t>rofessional </a:t>
            </a:r>
            <a:r>
              <a:rPr lang="en-US" sz="2400">
                <a:solidFill>
                  <a:srgbClr val="0C151E"/>
                </a:solidFill>
                <a:highlight>
                  <a:srgbClr val="00B0F0"/>
                </a:highlight>
                <a:latin typeface="Calibri"/>
                <a:ea typeface="Calibri"/>
                <a:cs typeface="Calibri"/>
                <a:sym typeface="Calibri"/>
              </a:rPr>
              <a:t>D</a:t>
            </a:r>
            <a:r>
              <a:rPr lang="en-US" sz="2400" b="0" i="0" u="none" strike="noStrike" cap="none">
                <a:solidFill>
                  <a:srgbClr val="0C151E"/>
                </a:solidFill>
                <a:highlight>
                  <a:srgbClr val="00B0F0"/>
                </a:highlight>
                <a:latin typeface="Calibri"/>
                <a:ea typeface="Calibri"/>
                <a:cs typeface="Calibri"/>
                <a:sym typeface="Calibri"/>
              </a:rPr>
              <a:t>evelopment</a:t>
            </a:r>
            <a:r>
              <a:rPr lang="en-US" sz="2400">
                <a:solidFill>
                  <a:srgbClr val="0C151E"/>
                </a:solidFill>
                <a:highlight>
                  <a:srgbClr val="00B0F0"/>
                </a:highlight>
                <a:latin typeface="Calibri"/>
                <a:ea typeface="Calibri"/>
                <a:cs typeface="Calibri"/>
                <a:sym typeface="Calibri"/>
              </a:rPr>
              <a:t> (based on data)</a:t>
            </a:r>
          </a:p>
          <a:p>
            <a:pPr marL="711200" marR="0" lvl="1" indent="-368300" algn="l" rtl="0">
              <a:lnSpc>
                <a:spcPct val="90000"/>
              </a:lnSpc>
              <a:spcBef>
                <a:spcPts val="440"/>
              </a:spcBef>
              <a:spcAft>
                <a:spcPts val="0"/>
              </a:spcAft>
              <a:buClr>
                <a:srgbClr val="000080"/>
              </a:buClr>
              <a:buSzPct val="100000"/>
              <a:buFont typeface="Noto Sans Symbols"/>
              <a:buChar char="▪"/>
            </a:pPr>
            <a:r>
              <a:rPr lang="en-US" sz="2400">
                <a:solidFill>
                  <a:srgbClr val="0C151E"/>
                </a:solidFill>
                <a:latin typeface="Calibri"/>
                <a:ea typeface="Calibri"/>
                <a:cs typeface="Calibri"/>
                <a:sym typeface="Calibri"/>
              </a:rPr>
              <a:t>Literacy Coaching</a:t>
            </a:r>
          </a:p>
          <a:p>
            <a:pPr marL="711200" marR="0" lvl="1" indent="-368300" algn="l" rtl="0">
              <a:lnSpc>
                <a:spcPct val="90000"/>
              </a:lnSpc>
              <a:spcBef>
                <a:spcPts val="440"/>
              </a:spcBef>
              <a:spcAft>
                <a:spcPts val="0"/>
              </a:spcAft>
              <a:buClr>
                <a:srgbClr val="000080"/>
              </a:buClr>
              <a:buSzPct val="100000"/>
              <a:buFont typeface="Noto Sans Symbols"/>
              <a:buChar char="▪"/>
            </a:pPr>
            <a:r>
              <a:rPr lang="en-US" sz="2400" b="0" i="0" u="none" strike="noStrike" cap="none">
                <a:solidFill>
                  <a:srgbClr val="0C151E"/>
                </a:solidFill>
                <a:latin typeface="Calibri"/>
                <a:ea typeface="Calibri"/>
                <a:cs typeface="Calibri"/>
                <a:sym typeface="Calibri"/>
              </a:rPr>
              <a:t>Encouraged to offer Summer </a:t>
            </a:r>
            <a:r>
              <a:rPr lang="en-US" sz="2400">
                <a:solidFill>
                  <a:srgbClr val="0C151E"/>
                </a:solidFill>
                <a:latin typeface="Calibri"/>
                <a:ea typeface="Calibri"/>
                <a:cs typeface="Calibri"/>
                <a:sym typeface="Calibri"/>
              </a:rPr>
              <a:t>R</a:t>
            </a:r>
            <a:r>
              <a:rPr lang="en-US" sz="2400" b="0" i="0" u="none" strike="noStrike" cap="none">
                <a:solidFill>
                  <a:srgbClr val="0C151E"/>
                </a:solidFill>
                <a:latin typeface="Calibri"/>
                <a:ea typeface="Calibri"/>
                <a:cs typeface="Calibri"/>
                <a:sym typeface="Calibri"/>
              </a:rPr>
              <a:t>eading </a:t>
            </a:r>
            <a:r>
              <a:rPr lang="en-US" sz="2400">
                <a:solidFill>
                  <a:srgbClr val="0C151E"/>
                </a:solidFill>
                <a:latin typeface="Calibri"/>
                <a:ea typeface="Calibri"/>
                <a:cs typeface="Calibri"/>
                <a:sym typeface="Calibri"/>
              </a:rPr>
              <a:t>C</a:t>
            </a:r>
            <a:r>
              <a:rPr lang="en-US" sz="2400" b="0" i="0" u="none" strike="noStrike" cap="none">
                <a:solidFill>
                  <a:srgbClr val="0C151E"/>
                </a:solidFill>
                <a:latin typeface="Calibri"/>
                <a:ea typeface="Calibri"/>
                <a:cs typeface="Calibri"/>
                <a:sym typeface="Calibri"/>
              </a:rPr>
              <a:t>amps</a:t>
            </a:r>
          </a:p>
        </p:txBody>
      </p:sp>
      <p:pic>
        <p:nvPicPr>
          <p:cNvPr id="797" name="Shape 797"/>
          <p:cNvPicPr preferRelativeResize="0"/>
          <p:nvPr/>
        </p:nvPicPr>
        <p:blipFill rotWithShape="1">
          <a:blip r:embed="rId3">
            <a:alphaModFix/>
          </a:blip>
          <a:srcRect/>
          <a:stretch/>
        </p:blipFill>
        <p:spPr>
          <a:xfrm>
            <a:off x="5784575" y="5270862"/>
            <a:ext cx="2057400" cy="11214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Shape 803"/>
          <p:cNvSpPr txBox="1">
            <a:spLocks noGrp="1"/>
          </p:cNvSpPr>
          <p:nvPr>
            <p:ph type="title"/>
          </p:nvPr>
        </p:nvSpPr>
        <p:spPr>
          <a:xfrm>
            <a:off x="585787" y="376237"/>
            <a:ext cx="7975500" cy="608100"/>
          </a:xfrm>
          <a:prstGeom prst="rect">
            <a:avLst/>
          </a:prstGeom>
        </p:spPr>
        <p:txBody>
          <a:bodyPr lIns="91425" tIns="91425" rIns="91425" bIns="91425" anchor="ctr" anchorCtr="0">
            <a:noAutofit/>
          </a:bodyPr>
          <a:lstStyle/>
          <a:p>
            <a:pPr lvl="0">
              <a:spcBef>
                <a:spcPts val="0"/>
              </a:spcBef>
              <a:buNone/>
            </a:pPr>
            <a:r>
              <a:rPr lang="en-US"/>
              <a:t>Planning With Our Partners for 3rd Grade Literacy Success</a:t>
            </a:r>
          </a:p>
        </p:txBody>
      </p:sp>
      <p:sp>
        <p:nvSpPr>
          <p:cNvPr id="804" name="Shape 804"/>
          <p:cNvSpPr txBox="1">
            <a:spLocks noGrp="1"/>
          </p:cNvSpPr>
          <p:nvPr>
            <p:ph type="body" idx="1"/>
          </p:nvPr>
        </p:nvSpPr>
        <p:spPr>
          <a:xfrm>
            <a:off x="585787" y="1325562"/>
            <a:ext cx="7970700" cy="4589400"/>
          </a:xfrm>
          <a:prstGeom prst="rect">
            <a:avLst/>
          </a:prstGeom>
        </p:spPr>
        <p:txBody>
          <a:bodyPr lIns="91425" tIns="91425" rIns="91425" bIns="91425" anchor="t" anchorCtr="0">
            <a:noAutofit/>
          </a:bodyPr>
          <a:lstStyle/>
          <a:p>
            <a:pPr lvl="0">
              <a:spcBef>
                <a:spcPts val="0"/>
              </a:spcBef>
              <a:buNone/>
            </a:pPr>
            <a:endParaRPr/>
          </a:p>
        </p:txBody>
      </p:sp>
      <p:pic>
        <p:nvPicPr>
          <p:cNvPr id="805" name="Shape 805" descr="literacy stakeholders.PNG"/>
          <p:cNvPicPr preferRelativeResize="0"/>
          <p:nvPr/>
        </p:nvPicPr>
        <p:blipFill>
          <a:blip r:embed="rId3">
            <a:alphaModFix/>
          </a:blip>
          <a:stretch>
            <a:fillRect/>
          </a:stretch>
        </p:blipFill>
        <p:spPr>
          <a:xfrm>
            <a:off x="442351" y="1476375"/>
            <a:ext cx="8262400" cy="45107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body" idx="4294967295"/>
          </p:nvPr>
        </p:nvSpPr>
        <p:spPr>
          <a:xfrm>
            <a:off x="838200" y="1295400"/>
            <a:ext cx="7718424" cy="4619624"/>
          </a:xfrm>
          <a:prstGeom prst="rect">
            <a:avLst/>
          </a:prstGeom>
          <a:noFill/>
          <a:ln>
            <a:noFill/>
          </a:ln>
        </p:spPr>
        <p:txBody>
          <a:bodyPr lIns="0" tIns="0" rIns="0" bIns="0" anchor="t" anchorCtr="0">
            <a:noAutofit/>
          </a:bodyPr>
          <a:lstStyle/>
          <a:p>
            <a:pPr marL="0" marR="0" lvl="0" indent="0" algn="l" rtl="0">
              <a:spcBef>
                <a:spcPts val="0"/>
              </a:spcBef>
              <a:spcAft>
                <a:spcPts val="0"/>
              </a:spcAft>
              <a:buClr>
                <a:schemeClr val="dk1"/>
              </a:buClr>
              <a:buSzPct val="25000"/>
              <a:buFont typeface="Noto Sans Symbols"/>
              <a:buNone/>
            </a:pPr>
            <a:r>
              <a:rPr lang="en-US" sz="2800" b="0" i="0" u="none" strike="noStrike" cap="none">
                <a:solidFill>
                  <a:srgbClr val="0C141D"/>
                </a:solidFill>
                <a:latin typeface="Calibri"/>
                <a:ea typeface="Calibri"/>
                <a:cs typeface="Calibri"/>
                <a:sym typeface="Calibri"/>
              </a:rPr>
              <a:t> </a:t>
            </a:r>
            <a:br>
              <a:rPr lang="en-US" sz="2800" b="0" i="0" u="none" strike="noStrike" cap="none">
                <a:solidFill>
                  <a:srgbClr val="0C141D"/>
                </a:solidFill>
                <a:latin typeface="Calibri"/>
                <a:ea typeface="Calibri"/>
                <a:cs typeface="Calibri"/>
                <a:sym typeface="Calibri"/>
              </a:rPr>
            </a:br>
            <a:r>
              <a:rPr lang="en-US" sz="2800" b="0" i="0" u="none" strike="noStrike" cap="none">
                <a:solidFill>
                  <a:srgbClr val="0C141D"/>
                </a:solidFill>
                <a:latin typeface="Calibri"/>
                <a:ea typeface="Calibri"/>
                <a:cs typeface="Calibri"/>
                <a:sym typeface="Calibri"/>
              </a:rPr>
              <a:t> </a:t>
            </a:r>
            <a:br>
              <a:rPr lang="en-US" sz="2800" b="0" i="0" u="none" strike="noStrike" cap="none">
                <a:solidFill>
                  <a:srgbClr val="0C141D"/>
                </a:solidFill>
                <a:latin typeface="Calibri"/>
                <a:ea typeface="Calibri"/>
                <a:cs typeface="Calibri"/>
                <a:sym typeface="Calibri"/>
              </a:rPr>
            </a:br>
            <a:r>
              <a:rPr lang="en-US" sz="2800" b="0" i="0" u="none" strike="noStrike" cap="none">
                <a:solidFill>
                  <a:srgbClr val="0C141D"/>
                </a:solidFill>
                <a:latin typeface="Calibri"/>
                <a:ea typeface="Calibri"/>
                <a:cs typeface="Calibri"/>
                <a:sym typeface="Calibri"/>
              </a:rPr>
              <a:t> </a:t>
            </a:r>
            <a:br>
              <a:rPr lang="en-US" sz="2800" b="0" i="0" u="none" strike="noStrike" cap="none">
                <a:solidFill>
                  <a:srgbClr val="0C141D"/>
                </a:solidFill>
                <a:latin typeface="Calibri"/>
                <a:ea typeface="Calibri"/>
                <a:cs typeface="Calibri"/>
                <a:sym typeface="Calibri"/>
              </a:rPr>
            </a:br>
            <a:endParaRPr lang="en-US" sz="2800" b="0" i="0" u="none" strike="noStrike" cap="none">
              <a:solidFill>
                <a:srgbClr val="0C141D"/>
              </a:solidFill>
              <a:latin typeface="Calibri"/>
              <a:ea typeface="Calibri"/>
              <a:cs typeface="Calibri"/>
              <a:sym typeface="Calibri"/>
            </a:endParaRPr>
          </a:p>
        </p:txBody>
      </p:sp>
      <p:sp>
        <p:nvSpPr>
          <p:cNvPr id="448" name="Shape 448"/>
          <p:cNvSpPr/>
          <p:nvPr/>
        </p:nvSpPr>
        <p:spPr>
          <a:xfrm>
            <a:off x="2286000" y="3105834"/>
            <a:ext cx="4572000" cy="64633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a:solidFill>
                  <a:schemeClr val="dk1"/>
                </a:solidFill>
                <a:latin typeface="Arial"/>
                <a:ea typeface="Arial"/>
                <a:cs typeface="Arial"/>
                <a:sym typeface="Arial"/>
              </a:rPr>
              <a:t> </a:t>
            </a:r>
            <a:br>
              <a:rPr lang="en-US" sz="1800" b="0" i="0" u="none" strike="noStrike" cap="none">
                <a:solidFill>
                  <a:schemeClr val="dk1"/>
                </a:solidFill>
                <a:latin typeface="Arial"/>
                <a:ea typeface="Arial"/>
                <a:cs typeface="Arial"/>
                <a:sym typeface="Arial"/>
              </a:rPr>
            </a:br>
            <a:endParaRPr lang="en-US" sz="1800" b="0" i="0" u="none" strike="noStrike" cap="none">
              <a:solidFill>
                <a:schemeClr val="dk1"/>
              </a:solidFill>
              <a:latin typeface="Arial"/>
              <a:ea typeface="Arial"/>
              <a:cs typeface="Arial"/>
              <a:sym typeface="Arial"/>
            </a:endParaRPr>
          </a:p>
        </p:txBody>
      </p:sp>
      <p:pic>
        <p:nvPicPr>
          <p:cNvPr id="449" name="Shape 449"/>
          <p:cNvPicPr preferRelativeResize="0"/>
          <p:nvPr/>
        </p:nvPicPr>
        <p:blipFill rotWithShape="1">
          <a:blip r:embed="rId3">
            <a:alphaModFix/>
          </a:blip>
          <a:srcRect/>
          <a:stretch/>
        </p:blipFill>
        <p:spPr>
          <a:xfrm>
            <a:off x="1589540" y="133081"/>
            <a:ext cx="7086600" cy="62982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Shape 810"/>
          <p:cNvSpPr txBox="1">
            <a:spLocks noGrp="1"/>
          </p:cNvSpPr>
          <p:nvPr>
            <p:ph type="title"/>
          </p:nvPr>
        </p:nvSpPr>
        <p:spPr>
          <a:xfrm>
            <a:off x="585787" y="376237"/>
            <a:ext cx="7975600" cy="608011"/>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Planning </a:t>
            </a:r>
            <a:r>
              <a:rPr lang="en-US"/>
              <a:t>With Our Partners </a:t>
            </a:r>
            <a:r>
              <a:rPr lang="en-US" sz="3600" b="0" i="0" u="none" strike="noStrike" cap="none">
                <a:solidFill>
                  <a:srgbClr val="000080"/>
                </a:solidFill>
                <a:latin typeface="Calibri"/>
                <a:ea typeface="Calibri"/>
                <a:cs typeface="Calibri"/>
                <a:sym typeface="Calibri"/>
              </a:rPr>
              <a:t>for 3</a:t>
            </a:r>
            <a:r>
              <a:rPr lang="en-US" sz="3600" b="0" i="0" u="none" strike="noStrike" cap="none" baseline="30000">
                <a:solidFill>
                  <a:srgbClr val="000080"/>
                </a:solidFill>
                <a:latin typeface="Calibri"/>
                <a:ea typeface="Calibri"/>
                <a:cs typeface="Calibri"/>
                <a:sym typeface="Calibri"/>
              </a:rPr>
              <a:t>rd</a:t>
            </a:r>
            <a:r>
              <a:rPr lang="en-US" sz="3600" b="0" i="0" u="none" strike="noStrike" cap="none">
                <a:solidFill>
                  <a:srgbClr val="000080"/>
                </a:solidFill>
                <a:latin typeface="Calibri"/>
                <a:ea typeface="Calibri"/>
                <a:cs typeface="Calibri"/>
                <a:sym typeface="Calibri"/>
              </a:rPr>
              <a:t> Grade Literacy Suc</a:t>
            </a:r>
            <a:r>
              <a:rPr lang="en-US"/>
              <a:t>cess</a:t>
            </a:r>
          </a:p>
        </p:txBody>
      </p:sp>
      <p:sp>
        <p:nvSpPr>
          <p:cNvPr id="811" name="Shape 811"/>
          <p:cNvSpPr txBox="1">
            <a:spLocks noGrp="1"/>
          </p:cNvSpPr>
          <p:nvPr>
            <p:ph type="body" idx="1"/>
          </p:nvPr>
        </p:nvSpPr>
        <p:spPr>
          <a:xfrm>
            <a:off x="439700" y="1299319"/>
            <a:ext cx="7970700" cy="4589400"/>
          </a:xfrm>
          <a:prstGeom prst="rect">
            <a:avLst/>
          </a:prstGeom>
          <a:noFill/>
          <a:ln>
            <a:noFill/>
          </a:ln>
        </p:spPr>
        <p:txBody>
          <a:bodyPr lIns="0" tIns="0" rIns="0" bIns="0" anchor="t" anchorCtr="0">
            <a:noAutofit/>
          </a:bodyPr>
          <a:lstStyle/>
          <a:p>
            <a:pPr marL="360362" marR="0" lvl="0" indent="-360362" algn="l" rtl="0">
              <a:spcBef>
                <a:spcPts val="0"/>
              </a:spcBef>
              <a:spcAft>
                <a:spcPts val="0"/>
              </a:spcAft>
              <a:buClr>
                <a:schemeClr val="dk1"/>
              </a:buClr>
              <a:buSzPct val="100000"/>
              <a:buFont typeface="Noto Sans Symbols"/>
              <a:buChar char="▪"/>
            </a:pPr>
            <a:r>
              <a:rPr lang="en-US" sz="2800" b="0" i="0" u="none" strike="noStrike" cap="none">
                <a:solidFill>
                  <a:srgbClr val="0C141D"/>
                </a:solidFill>
                <a:latin typeface="Calibri"/>
                <a:ea typeface="Calibri"/>
                <a:cs typeface="Calibri"/>
                <a:sym typeface="Calibri"/>
              </a:rPr>
              <a:t>Professional Learning to Grow Capacity Around the Statewide Literacy Initiative</a:t>
            </a:r>
          </a:p>
          <a:p>
            <a:pPr marL="711200" marR="0" lvl="1" indent="-355600" algn="l" rtl="0">
              <a:spcBef>
                <a:spcPts val="560"/>
              </a:spcBef>
              <a:spcAft>
                <a:spcPts val="0"/>
              </a:spcAft>
              <a:buClr>
                <a:srgbClr val="000080"/>
              </a:buClr>
              <a:buSzPct val="100000"/>
              <a:buFont typeface="Noto Sans Symbols"/>
              <a:buChar char="▪"/>
            </a:pPr>
            <a:r>
              <a:rPr lang="en-US"/>
              <a:t>Michigan Literacy Leader </a:t>
            </a:r>
            <a:r>
              <a:rPr lang="en-US" sz="2800" b="0" i="0" strike="noStrike" cap="none">
                <a:latin typeface="Calibri"/>
                <a:ea typeface="Calibri"/>
                <a:cs typeface="Calibri"/>
                <a:sym typeface="Calibri"/>
              </a:rPr>
              <a:t>Workshop</a:t>
            </a:r>
            <a:r>
              <a:rPr lang="en-US"/>
              <a:t>s</a:t>
            </a:r>
          </a:p>
          <a:p>
            <a:pPr marL="711200" marR="0" lvl="1" indent="-355600" algn="l" rtl="0">
              <a:spcBef>
                <a:spcPts val="560"/>
              </a:spcBef>
              <a:spcAft>
                <a:spcPts val="0"/>
              </a:spcAft>
              <a:buClr>
                <a:schemeClr val="dk1"/>
              </a:buClr>
              <a:buSzPct val="100000"/>
              <a:buFont typeface="Noto Sans Symbols"/>
              <a:buChar char="▪"/>
            </a:pPr>
            <a:r>
              <a:rPr lang="en-US"/>
              <a:t>ISD </a:t>
            </a:r>
            <a:r>
              <a:rPr lang="en-US" sz="2800" b="0" i="0" u="none" strike="noStrike" cap="none">
                <a:solidFill>
                  <a:srgbClr val="0C141D"/>
                </a:solidFill>
                <a:latin typeface="Calibri"/>
                <a:ea typeface="Calibri"/>
                <a:cs typeface="Calibri"/>
                <a:sym typeface="Calibri"/>
              </a:rPr>
              <a:t>Coaching I</a:t>
            </a:r>
            <a:r>
              <a:rPr lang="en-US"/>
              <a:t>ntensives</a:t>
            </a:r>
          </a:p>
          <a:p>
            <a:pPr marL="711200" marR="0" lvl="1" indent="-355600" algn="l" rtl="0">
              <a:spcBef>
                <a:spcPts val="560"/>
              </a:spcBef>
              <a:spcAft>
                <a:spcPts val="0"/>
              </a:spcAft>
              <a:buClr>
                <a:schemeClr val="dk1"/>
              </a:buClr>
              <a:buSzPct val="100000"/>
              <a:buFont typeface="Noto Sans Symbols"/>
              <a:buChar char="▪"/>
            </a:pPr>
            <a:r>
              <a:rPr lang="en-US">
                <a:solidFill>
                  <a:srgbClr val="0C141D"/>
                </a:solidFill>
              </a:rPr>
              <a:t>Early Childhood Specialist Institute</a:t>
            </a:r>
            <a:r>
              <a:rPr lang="en-US"/>
              <a:t>s</a:t>
            </a:r>
          </a:p>
          <a:p>
            <a:pPr marL="711200" marR="0" lvl="1" indent="-355600" algn="l" rtl="0">
              <a:spcBef>
                <a:spcPts val="560"/>
              </a:spcBef>
              <a:spcAft>
                <a:spcPts val="0"/>
              </a:spcAft>
              <a:buClr>
                <a:schemeClr val="dk1"/>
              </a:buClr>
              <a:buSzPct val="100000"/>
              <a:buFont typeface="Noto Sans Symbols"/>
              <a:buChar char="▪"/>
            </a:pPr>
            <a:r>
              <a:rPr lang="en-US" sz="2800" b="0" i="0" u="none" strike="noStrike" cap="none">
                <a:solidFill>
                  <a:srgbClr val="0C141D"/>
                </a:solidFill>
                <a:latin typeface="Calibri"/>
                <a:ea typeface="Calibri"/>
                <a:cs typeface="Calibri"/>
                <a:sym typeface="Calibri"/>
              </a:rPr>
              <a:t>ISD Coaching Institute</a:t>
            </a:r>
            <a:r>
              <a:rPr lang="en-US"/>
              <a:t>s</a:t>
            </a:r>
          </a:p>
          <a:p>
            <a:pPr marL="711200" marR="0" lvl="1" indent="-355600" algn="l" rtl="0">
              <a:spcBef>
                <a:spcPts val="560"/>
              </a:spcBef>
              <a:spcAft>
                <a:spcPts val="0"/>
              </a:spcAft>
              <a:buClr>
                <a:srgbClr val="000080"/>
              </a:buClr>
              <a:buSzPct val="100000"/>
              <a:buFont typeface="Noto Sans Symbols"/>
              <a:buChar char="▪"/>
            </a:pPr>
            <a:r>
              <a:rPr lang="en-US" sz="2800" b="0" i="0" u="sng" strike="noStrike" cap="none">
                <a:solidFill>
                  <a:srgbClr val="000080"/>
                </a:solidFill>
                <a:latin typeface="Calibri"/>
                <a:ea typeface="Calibri"/>
                <a:cs typeface="Calibri"/>
                <a:sym typeface="Calibri"/>
                <a:hlinkClick r:id="rId3"/>
              </a:rPr>
              <a:t>District/ISD Coaching Institutes: 2017</a:t>
            </a:r>
          </a:p>
          <a:p>
            <a:pPr marL="711200" marR="0" lvl="1" indent="-355600" algn="l" rtl="0">
              <a:spcBef>
                <a:spcPts val="560"/>
              </a:spcBef>
              <a:spcAft>
                <a:spcPts val="0"/>
              </a:spcAft>
              <a:buClr>
                <a:schemeClr val="dk1"/>
              </a:buClr>
              <a:buSzPct val="100000"/>
              <a:buFont typeface="Noto Sans Symbols"/>
              <a:buNone/>
            </a:pPr>
            <a:endParaRPr sz="2800" b="0" i="0" u="none" strike="noStrike" cap="none">
              <a:solidFill>
                <a:srgbClr val="0C141D"/>
              </a:solidFill>
              <a:latin typeface="Calibri"/>
              <a:ea typeface="Calibri"/>
              <a:cs typeface="Calibri"/>
              <a:sym typeface="Calibri"/>
            </a:endParaRPr>
          </a:p>
        </p:txBody>
      </p:sp>
      <p:pic>
        <p:nvPicPr>
          <p:cNvPr id="812" name="Shape 812" descr="Image result for MDE logo"/>
          <p:cNvPicPr preferRelativeResize="0"/>
          <p:nvPr/>
        </p:nvPicPr>
        <p:blipFill>
          <a:blip r:embed="rId4">
            <a:alphaModFix/>
          </a:blip>
          <a:stretch>
            <a:fillRect/>
          </a:stretch>
        </p:blipFill>
        <p:spPr>
          <a:xfrm>
            <a:off x="6792700" y="4739088"/>
            <a:ext cx="1666875" cy="642937"/>
          </a:xfrm>
          <a:prstGeom prst="rect">
            <a:avLst/>
          </a:prstGeom>
          <a:noFill/>
          <a:ln>
            <a:noFill/>
          </a:ln>
        </p:spPr>
      </p:pic>
      <p:pic>
        <p:nvPicPr>
          <p:cNvPr id="813" name="Shape 813"/>
          <p:cNvPicPr preferRelativeResize="0"/>
          <p:nvPr/>
        </p:nvPicPr>
        <p:blipFill>
          <a:blip r:embed="rId5">
            <a:alphaModFix/>
          </a:blip>
          <a:stretch>
            <a:fillRect/>
          </a:stretch>
        </p:blipFill>
        <p:spPr>
          <a:xfrm>
            <a:off x="3144825" y="4705737"/>
            <a:ext cx="1171575" cy="838200"/>
          </a:xfrm>
          <a:prstGeom prst="rect">
            <a:avLst/>
          </a:prstGeom>
          <a:noFill/>
          <a:ln>
            <a:noFill/>
          </a:ln>
        </p:spPr>
      </p:pic>
      <p:pic>
        <p:nvPicPr>
          <p:cNvPr id="814" name="Shape 814"/>
          <p:cNvPicPr preferRelativeResize="0"/>
          <p:nvPr/>
        </p:nvPicPr>
        <p:blipFill>
          <a:blip r:embed="rId6">
            <a:alphaModFix/>
          </a:blip>
          <a:stretch>
            <a:fillRect/>
          </a:stretch>
        </p:blipFill>
        <p:spPr>
          <a:xfrm>
            <a:off x="3740150" y="5683801"/>
            <a:ext cx="2276909" cy="715600"/>
          </a:xfrm>
          <a:prstGeom prst="rect">
            <a:avLst/>
          </a:prstGeom>
          <a:noFill/>
          <a:ln>
            <a:noFill/>
          </a:ln>
        </p:spPr>
      </p:pic>
      <p:pic>
        <p:nvPicPr>
          <p:cNvPr id="815" name="Shape 815"/>
          <p:cNvPicPr preferRelativeResize="0"/>
          <p:nvPr/>
        </p:nvPicPr>
        <p:blipFill>
          <a:blip r:embed="rId7">
            <a:alphaModFix/>
          </a:blip>
          <a:stretch>
            <a:fillRect/>
          </a:stretch>
        </p:blipFill>
        <p:spPr>
          <a:xfrm>
            <a:off x="979525" y="4681925"/>
            <a:ext cx="1524000" cy="885825"/>
          </a:xfrm>
          <a:prstGeom prst="rect">
            <a:avLst/>
          </a:prstGeom>
          <a:noFill/>
          <a:ln>
            <a:noFill/>
          </a:ln>
        </p:spPr>
      </p:pic>
      <p:pic>
        <p:nvPicPr>
          <p:cNvPr id="816" name="Shape 816"/>
          <p:cNvPicPr preferRelativeResize="0"/>
          <p:nvPr/>
        </p:nvPicPr>
        <p:blipFill>
          <a:blip r:embed="rId8">
            <a:alphaModFix/>
          </a:blip>
          <a:stretch>
            <a:fillRect/>
          </a:stretch>
        </p:blipFill>
        <p:spPr>
          <a:xfrm>
            <a:off x="6357274" y="5683469"/>
            <a:ext cx="2301998" cy="524505"/>
          </a:xfrm>
          <a:prstGeom prst="rect">
            <a:avLst/>
          </a:prstGeom>
          <a:noFill/>
          <a:ln>
            <a:noFill/>
          </a:ln>
        </p:spPr>
      </p:pic>
      <p:pic>
        <p:nvPicPr>
          <p:cNvPr id="817" name="Shape 817"/>
          <p:cNvPicPr preferRelativeResize="0"/>
          <p:nvPr/>
        </p:nvPicPr>
        <p:blipFill>
          <a:blip r:embed="rId9">
            <a:alphaModFix/>
          </a:blip>
          <a:stretch>
            <a:fillRect/>
          </a:stretch>
        </p:blipFill>
        <p:spPr>
          <a:xfrm>
            <a:off x="2337450" y="5683800"/>
            <a:ext cx="923925" cy="923925"/>
          </a:xfrm>
          <a:prstGeom prst="rect">
            <a:avLst/>
          </a:prstGeom>
          <a:noFill/>
          <a:ln>
            <a:noFill/>
          </a:ln>
        </p:spPr>
      </p:pic>
      <p:pic>
        <p:nvPicPr>
          <p:cNvPr id="818" name="Shape 818"/>
          <p:cNvPicPr preferRelativeResize="0"/>
          <p:nvPr/>
        </p:nvPicPr>
        <p:blipFill>
          <a:blip r:embed="rId10">
            <a:alphaModFix/>
          </a:blip>
          <a:stretch>
            <a:fillRect/>
          </a:stretch>
        </p:blipFill>
        <p:spPr>
          <a:xfrm>
            <a:off x="4620174" y="4767036"/>
            <a:ext cx="1868750" cy="7156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Shape 823"/>
          <p:cNvSpPr txBox="1">
            <a:spLocks noGrp="1"/>
          </p:cNvSpPr>
          <p:nvPr>
            <p:ph type="title"/>
          </p:nvPr>
        </p:nvSpPr>
        <p:spPr>
          <a:xfrm>
            <a:off x="585787" y="376237"/>
            <a:ext cx="7975500" cy="6081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Planning </a:t>
            </a:r>
            <a:r>
              <a:rPr lang="en-US"/>
              <a:t>With Our Partners </a:t>
            </a:r>
            <a:r>
              <a:rPr lang="en-US" sz="3600" b="0" i="0" u="none" strike="noStrike" cap="none">
                <a:solidFill>
                  <a:srgbClr val="000080"/>
                </a:solidFill>
                <a:latin typeface="Calibri"/>
                <a:ea typeface="Calibri"/>
                <a:cs typeface="Calibri"/>
                <a:sym typeface="Calibri"/>
              </a:rPr>
              <a:t>for 3</a:t>
            </a:r>
            <a:r>
              <a:rPr lang="en-US" sz="3600" b="0" i="0" u="none" strike="noStrike" cap="none" baseline="30000">
                <a:solidFill>
                  <a:srgbClr val="000080"/>
                </a:solidFill>
                <a:latin typeface="Calibri"/>
                <a:ea typeface="Calibri"/>
                <a:cs typeface="Calibri"/>
                <a:sym typeface="Calibri"/>
              </a:rPr>
              <a:t>rd</a:t>
            </a:r>
            <a:r>
              <a:rPr lang="en-US" sz="3600" b="0" i="0" u="none" strike="noStrike" cap="none">
                <a:solidFill>
                  <a:srgbClr val="000080"/>
                </a:solidFill>
                <a:latin typeface="Calibri"/>
                <a:ea typeface="Calibri"/>
                <a:cs typeface="Calibri"/>
                <a:sym typeface="Calibri"/>
              </a:rPr>
              <a:t> Grade Literacy Success</a:t>
            </a:r>
          </a:p>
        </p:txBody>
      </p:sp>
      <p:sp>
        <p:nvSpPr>
          <p:cNvPr id="824" name="Shape 824"/>
          <p:cNvSpPr txBox="1">
            <a:spLocks noGrp="1"/>
          </p:cNvSpPr>
          <p:nvPr>
            <p:ph type="body" idx="1"/>
          </p:nvPr>
        </p:nvSpPr>
        <p:spPr>
          <a:xfrm>
            <a:off x="439700" y="1375525"/>
            <a:ext cx="8121600" cy="4589400"/>
          </a:xfrm>
          <a:prstGeom prst="rect">
            <a:avLst/>
          </a:prstGeom>
          <a:noFill/>
          <a:ln>
            <a:noFill/>
          </a:ln>
        </p:spPr>
        <p:txBody>
          <a:bodyPr lIns="0" tIns="0" rIns="0" bIns="0" anchor="t" anchorCtr="0">
            <a:noAutofit/>
          </a:bodyPr>
          <a:lstStyle/>
          <a:p>
            <a:pPr marL="457200" lvl="0" indent="-381000" rtl="0">
              <a:lnSpc>
                <a:spcPct val="115000"/>
              </a:lnSpc>
              <a:spcBef>
                <a:spcPts val="1700"/>
              </a:spcBef>
              <a:buSzPct val="100000"/>
            </a:pPr>
            <a:r>
              <a:rPr lang="en-US" sz="2400">
                <a:solidFill>
                  <a:srgbClr val="0C151E"/>
                </a:solidFill>
              </a:rPr>
              <a:t>ISD Coaches</a:t>
            </a:r>
          </a:p>
          <a:p>
            <a:pPr marL="914400" lvl="1" indent="-381000" rtl="0">
              <a:lnSpc>
                <a:spcPct val="115000"/>
              </a:lnSpc>
              <a:spcBef>
                <a:spcPts val="1700"/>
              </a:spcBef>
              <a:buSzPct val="100000"/>
            </a:pPr>
            <a:r>
              <a:rPr lang="en-US" sz="2400">
                <a:solidFill>
                  <a:srgbClr val="0C151E"/>
                </a:solidFill>
              </a:rPr>
              <a:t>Literacy Networks</a:t>
            </a:r>
          </a:p>
          <a:p>
            <a:pPr marL="914400" lvl="1" indent="-381000" rtl="0">
              <a:lnSpc>
                <a:spcPct val="115000"/>
              </a:lnSpc>
              <a:spcBef>
                <a:spcPts val="1700"/>
              </a:spcBef>
              <a:buSzPct val="100000"/>
            </a:pPr>
            <a:r>
              <a:rPr lang="en-US" sz="2400">
                <a:solidFill>
                  <a:srgbClr val="0C151E"/>
                </a:solidFill>
              </a:rPr>
              <a:t>One-on-one work with teachers and as literacy leaders around the Early Literacy Essential Instructional Practices</a:t>
            </a:r>
          </a:p>
          <a:p>
            <a:pPr marL="457200" lvl="0" indent="-381000" rtl="0">
              <a:lnSpc>
                <a:spcPct val="115000"/>
              </a:lnSpc>
              <a:spcBef>
                <a:spcPts val="1700"/>
              </a:spcBef>
              <a:buClr>
                <a:srgbClr val="0C151E"/>
              </a:buClr>
              <a:buSzPct val="100000"/>
            </a:pPr>
            <a:r>
              <a:rPr lang="en-US" sz="2400">
                <a:solidFill>
                  <a:srgbClr val="0C151E"/>
                </a:solidFill>
              </a:rPr>
              <a:t>Professional Learning Modules</a:t>
            </a:r>
          </a:p>
          <a:p>
            <a:pPr marL="914400" lvl="1" indent="-381000" rtl="0">
              <a:lnSpc>
                <a:spcPct val="115000"/>
              </a:lnSpc>
              <a:spcBef>
                <a:spcPts val="1700"/>
              </a:spcBef>
              <a:buClr>
                <a:srgbClr val="0C151E"/>
              </a:buClr>
              <a:buSzPct val="100000"/>
            </a:pPr>
            <a:r>
              <a:rPr lang="en-US" sz="2400">
                <a:solidFill>
                  <a:srgbClr val="0C151E"/>
                </a:solidFill>
              </a:rPr>
              <a:t>In Development</a:t>
            </a:r>
          </a:p>
          <a:p>
            <a:pPr marL="914400" lvl="1" indent="-381000" rtl="0">
              <a:lnSpc>
                <a:spcPct val="115000"/>
              </a:lnSpc>
              <a:spcBef>
                <a:spcPts val="1700"/>
              </a:spcBef>
              <a:buClr>
                <a:srgbClr val="0C151E"/>
              </a:buClr>
              <a:buSzPct val="100000"/>
            </a:pPr>
            <a:r>
              <a:rPr lang="en-US" sz="2400">
                <a:solidFill>
                  <a:srgbClr val="0C151E"/>
                </a:solidFill>
              </a:rPr>
              <a:t>Focused on Essentials</a:t>
            </a:r>
          </a:p>
          <a:p>
            <a:pPr marL="914400" lvl="1" indent="-381000" rtl="0">
              <a:lnSpc>
                <a:spcPct val="115000"/>
              </a:lnSpc>
              <a:spcBef>
                <a:spcPts val="1700"/>
              </a:spcBef>
              <a:buClr>
                <a:srgbClr val="0C151E"/>
              </a:buClr>
              <a:buSzPct val="100000"/>
            </a:pPr>
            <a:r>
              <a:rPr lang="en-US" sz="2400">
                <a:solidFill>
                  <a:srgbClr val="0C151E"/>
                </a:solidFill>
              </a:rPr>
              <a:t>Featuring Michigan educators</a:t>
            </a:r>
          </a:p>
          <a:p>
            <a:pPr marL="711200" marR="0" lvl="1" indent="-355600" algn="l" rtl="0">
              <a:spcBef>
                <a:spcPts val="560"/>
              </a:spcBef>
              <a:spcAft>
                <a:spcPts val="0"/>
              </a:spcAft>
              <a:buClr>
                <a:schemeClr val="dk1"/>
              </a:buClr>
              <a:buSzPct val="100000"/>
              <a:buFont typeface="Noto Sans Symbols"/>
              <a:buNone/>
            </a:pPr>
            <a:endParaRPr/>
          </a:p>
        </p:txBody>
      </p:sp>
      <p:pic>
        <p:nvPicPr>
          <p:cNvPr id="825" name="Shape 825"/>
          <p:cNvPicPr preferRelativeResize="0"/>
          <p:nvPr/>
        </p:nvPicPr>
        <p:blipFill>
          <a:blip r:embed="rId3">
            <a:alphaModFix/>
          </a:blip>
          <a:stretch>
            <a:fillRect/>
          </a:stretch>
        </p:blipFill>
        <p:spPr>
          <a:xfrm>
            <a:off x="5464922" y="3481497"/>
            <a:ext cx="2817624" cy="329652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Shape 831"/>
          <p:cNvSpPr txBox="1">
            <a:spLocks noGrp="1"/>
          </p:cNvSpPr>
          <p:nvPr>
            <p:ph type="title"/>
          </p:nvPr>
        </p:nvSpPr>
        <p:spPr>
          <a:xfrm>
            <a:off x="585800" y="122475"/>
            <a:ext cx="8286900" cy="1102200"/>
          </a:xfrm>
          <a:prstGeom prst="rect">
            <a:avLst/>
          </a:prstGeom>
        </p:spPr>
        <p:txBody>
          <a:bodyPr lIns="91425" tIns="91425" rIns="91425" bIns="91425" anchor="ctr" anchorCtr="0">
            <a:noAutofit/>
          </a:bodyPr>
          <a:lstStyle/>
          <a:p>
            <a:pPr lvl="0">
              <a:spcBef>
                <a:spcPts val="0"/>
              </a:spcBef>
              <a:buNone/>
            </a:pPr>
            <a:endParaRPr/>
          </a:p>
          <a:p>
            <a:pPr lvl="0">
              <a:spcBef>
                <a:spcPts val="0"/>
              </a:spcBef>
              <a:buClr>
                <a:srgbClr val="000000"/>
              </a:buClr>
              <a:buSzPct val="25000"/>
              <a:buFont typeface="Arial"/>
              <a:buNone/>
            </a:pPr>
            <a:r>
              <a:rPr lang="en-US"/>
              <a:t>Planning With Our Partners for 3</a:t>
            </a:r>
            <a:r>
              <a:rPr lang="en-US" baseline="30000"/>
              <a:t>rd</a:t>
            </a:r>
            <a:r>
              <a:rPr lang="en-US"/>
              <a:t> Grade Literacy Success</a:t>
            </a:r>
          </a:p>
          <a:p>
            <a:pPr lvl="0">
              <a:spcBef>
                <a:spcPts val="0"/>
              </a:spcBef>
              <a:buNone/>
            </a:pPr>
            <a:endParaRPr/>
          </a:p>
        </p:txBody>
      </p:sp>
      <p:sp>
        <p:nvSpPr>
          <p:cNvPr id="832" name="Shape 832"/>
          <p:cNvSpPr txBox="1">
            <a:spLocks noGrp="1"/>
          </p:cNvSpPr>
          <p:nvPr>
            <p:ph type="body" idx="1"/>
          </p:nvPr>
        </p:nvSpPr>
        <p:spPr>
          <a:xfrm>
            <a:off x="585787" y="1325562"/>
            <a:ext cx="7970700" cy="4589400"/>
          </a:xfrm>
          <a:prstGeom prst="rect">
            <a:avLst/>
          </a:prstGeom>
        </p:spPr>
        <p:txBody>
          <a:bodyPr lIns="91425" tIns="91425" rIns="91425" bIns="91425" anchor="t" anchorCtr="0">
            <a:noAutofit/>
          </a:bodyPr>
          <a:lstStyle/>
          <a:p>
            <a:pPr lvl="0">
              <a:spcBef>
                <a:spcPts val="0"/>
              </a:spcBef>
              <a:buNone/>
            </a:pPr>
            <a:endParaRPr/>
          </a:p>
        </p:txBody>
      </p:sp>
      <p:pic>
        <p:nvPicPr>
          <p:cNvPr id="833" name="Shape 833"/>
          <p:cNvPicPr preferRelativeResize="0"/>
          <p:nvPr/>
        </p:nvPicPr>
        <p:blipFill>
          <a:blip r:embed="rId3">
            <a:alphaModFix/>
          </a:blip>
          <a:stretch>
            <a:fillRect/>
          </a:stretch>
        </p:blipFill>
        <p:spPr>
          <a:xfrm>
            <a:off x="497735" y="1470625"/>
            <a:ext cx="8148526" cy="45894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Shape 838"/>
          <p:cNvSpPr txBox="1">
            <a:spLocks noGrp="1"/>
          </p:cNvSpPr>
          <p:nvPr>
            <p:ph type="title"/>
          </p:nvPr>
        </p:nvSpPr>
        <p:spPr>
          <a:xfrm>
            <a:off x="585787" y="376237"/>
            <a:ext cx="7975500" cy="6081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3</a:t>
            </a:r>
            <a:r>
              <a:rPr lang="en-US" sz="3600" b="0" i="0" u="none" strike="noStrike" cap="none" baseline="30000">
                <a:solidFill>
                  <a:srgbClr val="000080"/>
                </a:solidFill>
                <a:latin typeface="Calibri"/>
                <a:ea typeface="Calibri"/>
                <a:cs typeface="Calibri"/>
                <a:sym typeface="Calibri"/>
              </a:rPr>
              <a:t>rd</a:t>
            </a:r>
            <a:r>
              <a:rPr lang="en-US" sz="3600" b="0" i="0" u="none" strike="noStrike" cap="none">
                <a:solidFill>
                  <a:srgbClr val="000080"/>
                </a:solidFill>
                <a:latin typeface="Calibri"/>
                <a:ea typeface="Calibri"/>
                <a:cs typeface="Calibri"/>
                <a:sym typeface="Calibri"/>
              </a:rPr>
              <a:t> Grade Reading Law</a:t>
            </a:r>
          </a:p>
        </p:txBody>
      </p:sp>
      <p:sp>
        <p:nvSpPr>
          <p:cNvPr id="839" name="Shape 839"/>
          <p:cNvSpPr txBox="1"/>
          <p:nvPr/>
        </p:nvSpPr>
        <p:spPr>
          <a:xfrm>
            <a:off x="381000" y="908050"/>
            <a:ext cx="8610600" cy="5035500"/>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rgbClr val="000080"/>
              </a:buClr>
              <a:buFont typeface="Noto Sans Symbols"/>
              <a:buNone/>
            </a:pPr>
            <a:endParaRPr sz="2200" b="1">
              <a:solidFill>
                <a:srgbClr val="0C151E"/>
              </a:solidFill>
              <a:latin typeface="Calibri"/>
              <a:ea typeface="Calibri"/>
              <a:cs typeface="Calibri"/>
              <a:sym typeface="Calibri"/>
            </a:endParaRPr>
          </a:p>
          <a:p>
            <a:pPr marL="0" marR="0" lvl="0" indent="0" algn="l" rtl="0">
              <a:lnSpc>
                <a:spcPct val="90000"/>
              </a:lnSpc>
              <a:spcBef>
                <a:spcPts val="1320"/>
              </a:spcBef>
              <a:spcAft>
                <a:spcPts val="0"/>
              </a:spcAft>
              <a:buClr>
                <a:srgbClr val="000080"/>
              </a:buClr>
              <a:buSzPct val="25000"/>
              <a:buFont typeface="Noto Sans Symbols"/>
              <a:buNone/>
            </a:pPr>
            <a:r>
              <a:rPr lang="en-US" sz="2400" b="1">
                <a:solidFill>
                  <a:srgbClr val="0C151E"/>
                </a:solidFill>
                <a:latin typeface="Calibri"/>
                <a:ea typeface="Calibri"/>
                <a:cs typeface="Calibri"/>
                <a:sym typeface="Calibri"/>
              </a:rPr>
              <a:t>District Responsibilities- Beginning 2017-2018</a:t>
            </a:r>
          </a:p>
          <a:p>
            <a:pPr marL="0" marR="0" lvl="0" indent="0" algn="l" rtl="0">
              <a:lnSpc>
                <a:spcPct val="90000"/>
              </a:lnSpc>
              <a:spcBef>
                <a:spcPts val="440"/>
              </a:spcBef>
              <a:spcAft>
                <a:spcPts val="0"/>
              </a:spcAft>
              <a:buNone/>
            </a:pPr>
            <a:endParaRPr sz="2400">
              <a:highlight>
                <a:srgbClr val="00B0F0"/>
              </a:highlight>
              <a:latin typeface="Calibri"/>
              <a:ea typeface="Calibri"/>
              <a:cs typeface="Calibri"/>
              <a:sym typeface="Calibri"/>
            </a:endParaRPr>
          </a:p>
          <a:p>
            <a:pPr marL="711200" marR="0" lvl="1" indent="-368300" algn="l" rtl="0">
              <a:lnSpc>
                <a:spcPct val="90000"/>
              </a:lnSpc>
              <a:spcBef>
                <a:spcPts val="440"/>
              </a:spcBef>
              <a:spcAft>
                <a:spcPts val="0"/>
              </a:spcAft>
              <a:buClr>
                <a:srgbClr val="000080"/>
              </a:buClr>
              <a:buSzPct val="100000"/>
              <a:buFont typeface="Calibri"/>
              <a:buChar char="▪"/>
            </a:pPr>
            <a:r>
              <a:rPr lang="en-US" sz="2400">
                <a:latin typeface="Calibri"/>
                <a:ea typeface="Calibri"/>
                <a:cs typeface="Calibri"/>
                <a:sym typeface="Calibri"/>
              </a:rPr>
              <a:t>Assessment to Inform Instruction</a:t>
            </a:r>
          </a:p>
          <a:p>
            <a:pPr marL="711200" lvl="1" indent="-368300" rtl="0">
              <a:lnSpc>
                <a:spcPct val="90000"/>
              </a:lnSpc>
              <a:spcBef>
                <a:spcPts val="440"/>
              </a:spcBef>
              <a:buClr>
                <a:srgbClr val="000080"/>
              </a:buClr>
              <a:buSzPct val="100000"/>
              <a:buFont typeface="Calibri"/>
              <a:buChar char="▪"/>
            </a:pPr>
            <a:r>
              <a:rPr lang="en-US" sz="2400">
                <a:latin typeface="Calibri"/>
                <a:ea typeface="Calibri"/>
                <a:cs typeface="Calibri"/>
                <a:sym typeface="Calibri"/>
              </a:rPr>
              <a:t>Core Reading Instruction</a:t>
            </a:r>
          </a:p>
          <a:p>
            <a:pPr marL="711200" lvl="1" indent="-368300" rtl="0">
              <a:lnSpc>
                <a:spcPct val="90000"/>
              </a:lnSpc>
              <a:spcBef>
                <a:spcPts val="440"/>
              </a:spcBef>
              <a:buClr>
                <a:srgbClr val="000080"/>
              </a:buClr>
              <a:buSzPct val="100000"/>
              <a:buFont typeface="Calibri"/>
              <a:buChar char="▪"/>
            </a:pPr>
            <a:r>
              <a:rPr lang="en-US" sz="2400">
                <a:latin typeface="Calibri"/>
                <a:ea typeface="Calibri"/>
                <a:cs typeface="Calibri"/>
                <a:sym typeface="Calibri"/>
              </a:rPr>
              <a:t>Reading Intervention</a:t>
            </a:r>
          </a:p>
          <a:p>
            <a:pPr marL="711200" marR="0" lvl="1" indent="-368300" algn="l" rtl="0">
              <a:lnSpc>
                <a:spcPct val="90000"/>
              </a:lnSpc>
              <a:spcBef>
                <a:spcPts val="440"/>
              </a:spcBef>
              <a:spcAft>
                <a:spcPts val="0"/>
              </a:spcAft>
              <a:buClr>
                <a:srgbClr val="000000"/>
              </a:buClr>
              <a:buSzPct val="100000"/>
              <a:buFont typeface="Noto Sans Symbols"/>
              <a:buChar char="▪"/>
            </a:pPr>
            <a:r>
              <a:rPr lang="en-US" sz="2400">
                <a:latin typeface="Calibri"/>
                <a:ea typeface="Calibri"/>
                <a:cs typeface="Calibri"/>
                <a:sym typeface="Calibri"/>
              </a:rPr>
              <a:t>Reading Improvement Plans</a:t>
            </a:r>
          </a:p>
          <a:p>
            <a:pPr marL="711200" marR="0" lvl="1" indent="-368300" algn="l" rtl="0">
              <a:lnSpc>
                <a:spcPct val="90000"/>
              </a:lnSpc>
              <a:spcBef>
                <a:spcPts val="440"/>
              </a:spcBef>
              <a:spcAft>
                <a:spcPts val="0"/>
              </a:spcAft>
              <a:buClr>
                <a:srgbClr val="000080"/>
              </a:buClr>
              <a:buSzPct val="100000"/>
              <a:buFont typeface="Noto Sans Symbols"/>
              <a:buChar char="▪"/>
            </a:pPr>
            <a:r>
              <a:rPr lang="en-US" sz="2400">
                <a:solidFill>
                  <a:srgbClr val="0C151E"/>
                </a:solidFill>
                <a:latin typeface="Calibri"/>
                <a:ea typeface="Calibri"/>
                <a:cs typeface="Calibri"/>
                <a:sym typeface="Calibri"/>
              </a:rPr>
              <a:t>P</a:t>
            </a:r>
            <a:r>
              <a:rPr lang="en-US" sz="2400" b="0" i="0" u="none" strike="noStrike" cap="none">
                <a:solidFill>
                  <a:srgbClr val="0C151E"/>
                </a:solidFill>
                <a:latin typeface="Calibri"/>
                <a:ea typeface="Calibri"/>
                <a:cs typeface="Calibri"/>
                <a:sym typeface="Calibri"/>
              </a:rPr>
              <a:t>rofessional </a:t>
            </a:r>
            <a:r>
              <a:rPr lang="en-US" sz="2400">
                <a:solidFill>
                  <a:srgbClr val="0C151E"/>
                </a:solidFill>
                <a:latin typeface="Calibri"/>
                <a:ea typeface="Calibri"/>
                <a:cs typeface="Calibri"/>
                <a:sym typeface="Calibri"/>
              </a:rPr>
              <a:t>D</a:t>
            </a:r>
            <a:r>
              <a:rPr lang="en-US" sz="2400" b="0" i="0" u="none" strike="noStrike" cap="none">
                <a:solidFill>
                  <a:srgbClr val="0C151E"/>
                </a:solidFill>
                <a:latin typeface="Calibri"/>
                <a:ea typeface="Calibri"/>
                <a:cs typeface="Calibri"/>
                <a:sym typeface="Calibri"/>
              </a:rPr>
              <a:t>evelopment</a:t>
            </a:r>
            <a:r>
              <a:rPr lang="en-US" sz="2400">
                <a:solidFill>
                  <a:srgbClr val="0C151E"/>
                </a:solidFill>
                <a:latin typeface="Calibri"/>
                <a:ea typeface="Calibri"/>
                <a:cs typeface="Calibri"/>
                <a:sym typeface="Calibri"/>
              </a:rPr>
              <a:t> (based on data)</a:t>
            </a:r>
          </a:p>
          <a:p>
            <a:pPr marL="711200" marR="0" lvl="1" indent="-368300" algn="l" rtl="0">
              <a:lnSpc>
                <a:spcPct val="90000"/>
              </a:lnSpc>
              <a:spcBef>
                <a:spcPts val="440"/>
              </a:spcBef>
              <a:spcAft>
                <a:spcPts val="0"/>
              </a:spcAft>
              <a:buClr>
                <a:srgbClr val="000080"/>
              </a:buClr>
              <a:buSzPct val="100000"/>
              <a:buFont typeface="Noto Sans Symbols"/>
              <a:buChar char="▪"/>
            </a:pPr>
            <a:r>
              <a:rPr lang="en-US" sz="2400">
                <a:solidFill>
                  <a:srgbClr val="0C151E"/>
                </a:solidFill>
                <a:highlight>
                  <a:srgbClr val="00B0F0"/>
                </a:highlight>
                <a:latin typeface="Calibri"/>
                <a:ea typeface="Calibri"/>
                <a:cs typeface="Calibri"/>
                <a:sym typeface="Calibri"/>
              </a:rPr>
              <a:t>Literacy Coaching</a:t>
            </a:r>
          </a:p>
          <a:p>
            <a:pPr marL="711200" marR="0" lvl="1" indent="-368300" algn="l" rtl="0">
              <a:lnSpc>
                <a:spcPct val="90000"/>
              </a:lnSpc>
              <a:spcBef>
                <a:spcPts val="440"/>
              </a:spcBef>
              <a:spcAft>
                <a:spcPts val="0"/>
              </a:spcAft>
              <a:buClr>
                <a:srgbClr val="000080"/>
              </a:buClr>
              <a:buSzPct val="100000"/>
              <a:buFont typeface="Noto Sans Symbols"/>
              <a:buChar char="▪"/>
            </a:pPr>
            <a:r>
              <a:rPr lang="en-US" sz="2400" b="0" i="0" u="none" strike="noStrike" cap="none">
                <a:solidFill>
                  <a:srgbClr val="0C151E"/>
                </a:solidFill>
                <a:latin typeface="Calibri"/>
                <a:ea typeface="Calibri"/>
                <a:cs typeface="Calibri"/>
                <a:sym typeface="Calibri"/>
              </a:rPr>
              <a:t>Encouraged to offer Summer </a:t>
            </a:r>
            <a:r>
              <a:rPr lang="en-US" sz="2400">
                <a:solidFill>
                  <a:srgbClr val="0C151E"/>
                </a:solidFill>
                <a:latin typeface="Calibri"/>
                <a:ea typeface="Calibri"/>
                <a:cs typeface="Calibri"/>
                <a:sym typeface="Calibri"/>
              </a:rPr>
              <a:t>R</a:t>
            </a:r>
            <a:r>
              <a:rPr lang="en-US" sz="2400" b="0" i="0" u="none" strike="noStrike" cap="none">
                <a:solidFill>
                  <a:srgbClr val="0C151E"/>
                </a:solidFill>
                <a:latin typeface="Calibri"/>
                <a:ea typeface="Calibri"/>
                <a:cs typeface="Calibri"/>
                <a:sym typeface="Calibri"/>
              </a:rPr>
              <a:t>eading </a:t>
            </a:r>
            <a:r>
              <a:rPr lang="en-US" sz="2400">
                <a:solidFill>
                  <a:srgbClr val="0C151E"/>
                </a:solidFill>
                <a:latin typeface="Calibri"/>
                <a:ea typeface="Calibri"/>
                <a:cs typeface="Calibri"/>
                <a:sym typeface="Calibri"/>
              </a:rPr>
              <a:t>C</a:t>
            </a:r>
            <a:r>
              <a:rPr lang="en-US" sz="2400" b="0" i="0" u="none" strike="noStrike" cap="none">
                <a:solidFill>
                  <a:srgbClr val="0C151E"/>
                </a:solidFill>
                <a:latin typeface="Calibri"/>
                <a:ea typeface="Calibri"/>
                <a:cs typeface="Calibri"/>
                <a:sym typeface="Calibri"/>
              </a:rPr>
              <a:t>amps</a:t>
            </a:r>
          </a:p>
        </p:txBody>
      </p:sp>
      <p:pic>
        <p:nvPicPr>
          <p:cNvPr id="840" name="Shape 840"/>
          <p:cNvPicPr preferRelativeResize="0"/>
          <p:nvPr/>
        </p:nvPicPr>
        <p:blipFill rotWithShape="1">
          <a:blip r:embed="rId3">
            <a:alphaModFix/>
          </a:blip>
          <a:srcRect/>
          <a:stretch/>
        </p:blipFill>
        <p:spPr>
          <a:xfrm>
            <a:off x="5784575" y="5270862"/>
            <a:ext cx="2057400" cy="11214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pic>
        <p:nvPicPr>
          <p:cNvPr id="846" name="Shape 846"/>
          <p:cNvPicPr preferRelativeResize="0"/>
          <p:nvPr/>
        </p:nvPicPr>
        <p:blipFill rotWithShape="1">
          <a:blip r:embed="rId3">
            <a:alphaModFix/>
          </a:blip>
          <a:srcRect/>
          <a:stretch/>
        </p:blipFill>
        <p:spPr>
          <a:xfrm>
            <a:off x="9358049" y="4204730"/>
            <a:ext cx="1973888" cy="1687675"/>
          </a:xfrm>
          <a:prstGeom prst="rect">
            <a:avLst/>
          </a:prstGeom>
          <a:noFill/>
          <a:ln>
            <a:noFill/>
          </a:ln>
        </p:spPr>
      </p:pic>
      <p:sp>
        <p:nvSpPr>
          <p:cNvPr id="847" name="Shape 847"/>
          <p:cNvSpPr txBox="1">
            <a:spLocks noGrp="1"/>
          </p:cNvSpPr>
          <p:nvPr>
            <p:ph type="title"/>
          </p:nvPr>
        </p:nvSpPr>
        <p:spPr>
          <a:xfrm>
            <a:off x="585787" y="376237"/>
            <a:ext cx="7975600" cy="608011"/>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a:t>Literacy Coaching</a:t>
            </a:r>
            <a:r>
              <a:rPr lang="en-US" sz="3600" b="0" i="0" u="none" strike="noStrike" cap="none">
                <a:solidFill>
                  <a:schemeClr val="dk1"/>
                </a:solidFill>
                <a:latin typeface="Calibri"/>
                <a:ea typeface="Calibri"/>
                <a:cs typeface="Calibri"/>
                <a:sym typeface="Calibri"/>
              </a:rPr>
              <a:t/>
            </a:r>
            <a:br>
              <a:rPr lang="en-US" sz="3600" b="0" i="0" u="none" strike="noStrike" cap="none">
                <a:solidFill>
                  <a:schemeClr val="dk1"/>
                </a:solidFill>
                <a:latin typeface="Calibri"/>
                <a:ea typeface="Calibri"/>
                <a:cs typeface="Calibri"/>
                <a:sym typeface="Calibri"/>
              </a:rPr>
            </a:br>
            <a:r>
              <a:rPr lang="en-US" sz="2000" b="0" i="0" u="none" strike="noStrike" cap="none">
                <a:solidFill>
                  <a:srgbClr val="3F3F3F"/>
                </a:solidFill>
                <a:latin typeface="Calibri"/>
                <a:ea typeface="Calibri"/>
                <a:cs typeface="Calibri"/>
                <a:sym typeface="Calibri"/>
              </a:rPr>
              <a:t>Beginning 2017-18</a:t>
            </a:r>
          </a:p>
        </p:txBody>
      </p:sp>
      <p:sp>
        <p:nvSpPr>
          <p:cNvPr id="848" name="Shape 848"/>
          <p:cNvSpPr txBox="1"/>
          <p:nvPr/>
        </p:nvSpPr>
        <p:spPr>
          <a:xfrm>
            <a:off x="1334141" y="28575"/>
            <a:ext cx="7188981" cy="5022393"/>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rgbClr val="000080"/>
              </a:buClr>
              <a:buFont typeface="Noto Sans Symbols"/>
              <a:buNone/>
            </a:pPr>
            <a:endParaRPr sz="2200" b="1">
              <a:solidFill>
                <a:srgbClr val="0C151E"/>
              </a:solidFill>
              <a:latin typeface="Calibri"/>
              <a:ea typeface="Calibri"/>
              <a:cs typeface="Calibri"/>
              <a:sym typeface="Calibri"/>
            </a:endParaRPr>
          </a:p>
          <a:p>
            <a:pPr marL="0" marR="0" lvl="0" indent="0" algn="l" rtl="0">
              <a:lnSpc>
                <a:spcPct val="90000"/>
              </a:lnSpc>
              <a:spcBef>
                <a:spcPts val="1320"/>
              </a:spcBef>
              <a:spcAft>
                <a:spcPts val="0"/>
              </a:spcAft>
              <a:buClr>
                <a:srgbClr val="000080"/>
              </a:buClr>
              <a:buFont typeface="Noto Sans Symbols"/>
              <a:buNone/>
            </a:pPr>
            <a:endParaRPr sz="2200" b="1">
              <a:solidFill>
                <a:srgbClr val="0C151E"/>
              </a:solidFill>
              <a:latin typeface="Calibri"/>
              <a:ea typeface="Calibri"/>
              <a:cs typeface="Calibri"/>
              <a:sym typeface="Calibri"/>
            </a:endParaRPr>
          </a:p>
          <a:p>
            <a:pPr marL="0" marR="0" lvl="0" indent="0" algn="l" rtl="0">
              <a:lnSpc>
                <a:spcPct val="90000"/>
              </a:lnSpc>
              <a:spcBef>
                <a:spcPts val="1320"/>
              </a:spcBef>
              <a:spcAft>
                <a:spcPts val="0"/>
              </a:spcAft>
              <a:buClr>
                <a:srgbClr val="000080"/>
              </a:buClr>
              <a:buFont typeface="Noto Sans Symbols"/>
              <a:buNone/>
            </a:pPr>
            <a:endParaRPr sz="2200" b="1">
              <a:solidFill>
                <a:srgbClr val="0C151E"/>
              </a:solidFill>
              <a:latin typeface="Calibri"/>
              <a:ea typeface="Calibri"/>
              <a:cs typeface="Calibri"/>
              <a:sym typeface="Calibri"/>
            </a:endParaRPr>
          </a:p>
          <a:p>
            <a:pPr marL="711200" marR="0" lvl="1" indent="-355600" algn="l" rtl="0">
              <a:lnSpc>
                <a:spcPct val="90000"/>
              </a:lnSpc>
              <a:spcBef>
                <a:spcPts val="440"/>
              </a:spcBef>
              <a:spcAft>
                <a:spcPts val="0"/>
              </a:spcAft>
              <a:buClr>
                <a:srgbClr val="000080"/>
              </a:buClr>
              <a:buFont typeface="Noto Sans Symbols"/>
              <a:buNone/>
            </a:pPr>
            <a:endParaRPr sz="2200" b="0" i="0" u="none" strike="noStrike" cap="none">
              <a:solidFill>
                <a:srgbClr val="0C151E"/>
              </a:solidFill>
              <a:latin typeface="Calibri"/>
              <a:ea typeface="Calibri"/>
              <a:cs typeface="Calibri"/>
              <a:sym typeface="Calibri"/>
            </a:endParaRPr>
          </a:p>
          <a:p>
            <a:pPr marL="711200" marR="0" lvl="1" indent="-355600" algn="l" rtl="0">
              <a:lnSpc>
                <a:spcPct val="90000"/>
              </a:lnSpc>
              <a:spcBef>
                <a:spcPts val="440"/>
              </a:spcBef>
              <a:spcAft>
                <a:spcPts val="0"/>
              </a:spcAft>
              <a:buClr>
                <a:srgbClr val="000080"/>
              </a:buClr>
              <a:buFont typeface="Noto Sans Symbols"/>
              <a:buNone/>
            </a:pPr>
            <a:endParaRPr sz="2200" b="0" i="0" u="none" strike="noStrike" cap="none">
              <a:solidFill>
                <a:srgbClr val="0C151E"/>
              </a:solidFill>
              <a:latin typeface="Calibri"/>
              <a:ea typeface="Calibri"/>
              <a:cs typeface="Calibri"/>
              <a:sym typeface="Calibri"/>
            </a:endParaRPr>
          </a:p>
          <a:p>
            <a:pPr marL="363537" marR="0" lvl="1" indent="-7936" algn="l" rtl="0">
              <a:lnSpc>
                <a:spcPct val="90000"/>
              </a:lnSpc>
              <a:spcBef>
                <a:spcPts val="440"/>
              </a:spcBef>
              <a:spcAft>
                <a:spcPts val="0"/>
              </a:spcAft>
              <a:buClr>
                <a:srgbClr val="000080"/>
              </a:buClr>
              <a:buFont typeface="Noto Sans Symbols"/>
              <a:buNone/>
            </a:pPr>
            <a:endParaRPr sz="2200" b="0" i="0" u="none" strike="noStrike" cap="none">
              <a:solidFill>
                <a:srgbClr val="0C151E"/>
              </a:solidFill>
              <a:latin typeface="Calibri"/>
              <a:ea typeface="Calibri"/>
              <a:cs typeface="Calibri"/>
              <a:sym typeface="Calibri"/>
            </a:endParaRPr>
          </a:p>
        </p:txBody>
      </p:sp>
      <p:graphicFrame>
        <p:nvGraphicFramePr>
          <p:cNvPr id="849" name="Shape 849"/>
          <p:cNvGraphicFramePr/>
          <p:nvPr/>
        </p:nvGraphicFramePr>
        <p:xfrm>
          <a:off x="390712" y="1428750"/>
          <a:ext cx="3000000" cy="3000000"/>
        </p:xfrm>
        <a:graphic>
          <a:graphicData uri="http://schemas.openxmlformats.org/drawingml/2006/table">
            <a:tbl>
              <a:tblPr firstRow="1" bandRow="1">
                <a:noFill/>
                <a:tableStyleId>{21E48995-03CA-4615-AE88-ACCBEDA0E1D8}</a:tableStyleId>
              </a:tblPr>
              <a:tblGrid>
                <a:gridCol w="4248325">
                  <a:extLst>
                    <a:ext uri="{9D8B030D-6E8A-4147-A177-3AD203B41FA5}">
                      <a16:colId xmlns:a16="http://schemas.microsoft.com/office/drawing/2014/main" val="20000"/>
                    </a:ext>
                  </a:extLst>
                </a:gridCol>
                <a:gridCol w="4248325">
                  <a:extLst>
                    <a:ext uri="{9D8B030D-6E8A-4147-A177-3AD203B41FA5}">
                      <a16:colId xmlns:a16="http://schemas.microsoft.com/office/drawing/2014/main" val="20001"/>
                    </a:ext>
                  </a:extLst>
                </a:gridCol>
              </a:tblGrid>
              <a:tr h="609225">
                <a:tc>
                  <a:txBody>
                    <a:bodyPr/>
                    <a:lstStyle/>
                    <a:p>
                      <a:pPr marL="0" marR="0" lvl="0" indent="0" algn="ctr" rtl="0">
                        <a:spcBef>
                          <a:spcPts val="0"/>
                        </a:spcBef>
                        <a:buSzPct val="25000"/>
                        <a:buNone/>
                      </a:pPr>
                      <a:r>
                        <a:rPr lang="en-US" sz="1800">
                          <a:solidFill>
                            <a:srgbClr val="0C151E"/>
                          </a:solidFill>
                        </a:rPr>
                        <a:t>MDE’s Responsibilities</a:t>
                      </a:r>
                    </a:p>
                    <a:p>
                      <a:pPr marL="0" marR="0" lvl="0" indent="0" algn="ctr" rtl="0">
                        <a:spcBef>
                          <a:spcPts val="0"/>
                        </a:spcBef>
                        <a:buSzPct val="25000"/>
                        <a:buNone/>
                      </a:pPr>
                      <a:r>
                        <a:rPr lang="en-US" sz="1600">
                          <a:solidFill>
                            <a:srgbClr val="0C151E"/>
                          </a:solidFill>
                        </a:rPr>
                        <a:t>(In Progress)</a:t>
                      </a:r>
                    </a:p>
                  </a:txBody>
                  <a:tcPr marL="91450" marR="91450" marT="45725" marB="45725"/>
                </a:tc>
                <a:tc>
                  <a:txBody>
                    <a:bodyPr/>
                    <a:lstStyle/>
                    <a:p>
                      <a:pPr marL="0" marR="0" lvl="0" indent="0" algn="ctr" rtl="0">
                        <a:spcBef>
                          <a:spcPts val="0"/>
                        </a:spcBef>
                        <a:buSzPct val="25000"/>
                        <a:buNone/>
                      </a:pPr>
                      <a:r>
                        <a:rPr lang="en-US" sz="1800">
                          <a:solidFill>
                            <a:srgbClr val="3F3F3F"/>
                          </a:solidFill>
                        </a:rPr>
                        <a:t>District Responsibilities</a:t>
                      </a:r>
                    </a:p>
                  </a:txBody>
                  <a:tcPr marL="91450" marR="91450" marT="45725" marB="45725"/>
                </a:tc>
                <a:extLst>
                  <a:ext uri="{0D108BD9-81ED-4DB2-BD59-A6C34878D82A}">
                    <a16:rowId xmlns:a16="http://schemas.microsoft.com/office/drawing/2014/main" val="10000"/>
                  </a:ext>
                </a:extLst>
              </a:tr>
              <a:tr h="2991900">
                <a:tc>
                  <a:txBody>
                    <a:bodyPr/>
                    <a:lstStyle/>
                    <a:p>
                      <a:pPr marL="0" marR="0" lvl="0" indent="0" algn="l" rtl="0">
                        <a:spcBef>
                          <a:spcPts val="0"/>
                        </a:spcBef>
                        <a:buSzPct val="25000"/>
                        <a:buNone/>
                      </a:pPr>
                      <a:r>
                        <a:rPr lang="en-US" sz="1800">
                          <a:solidFill>
                            <a:srgbClr val="0C151E"/>
                          </a:solidFill>
                          <a:latin typeface="Calibri"/>
                          <a:ea typeface="Calibri"/>
                          <a:cs typeface="Calibri"/>
                          <a:sym typeface="Calibri"/>
                        </a:rPr>
                        <a:t>Recommend or develop an early literacy coaching model with the following features:</a:t>
                      </a:r>
                    </a:p>
                    <a:p>
                      <a:pPr marL="0" marR="0" lvl="0" indent="0" algn="l" rtl="0">
                        <a:spcBef>
                          <a:spcPts val="0"/>
                        </a:spcBef>
                        <a:buSzPct val="25000"/>
                        <a:buNone/>
                      </a:pPr>
                      <a:endParaRPr sz="1800" b="1">
                        <a:solidFill>
                          <a:srgbClr val="0C151E"/>
                        </a:solidFill>
                        <a:latin typeface="Calibri"/>
                        <a:ea typeface="Calibri"/>
                        <a:cs typeface="Calibri"/>
                        <a:sym typeface="Calibri"/>
                      </a:endParaRPr>
                    </a:p>
                    <a:p>
                      <a:pPr marL="0" marR="0" lvl="0" indent="0" algn="l" rtl="0">
                        <a:spcBef>
                          <a:spcPts val="0"/>
                        </a:spcBef>
                        <a:buSzPct val="25000"/>
                        <a:buNone/>
                      </a:pPr>
                      <a:r>
                        <a:rPr lang="en-US" sz="1800" b="1">
                          <a:solidFill>
                            <a:srgbClr val="0C151E"/>
                          </a:solidFill>
                          <a:latin typeface="Calibri"/>
                          <a:ea typeface="Calibri"/>
                          <a:cs typeface="Calibri"/>
                          <a:sym typeface="Calibri"/>
                        </a:rPr>
                        <a:t>Ongoing Professional Development:</a:t>
                      </a:r>
                      <a:r>
                        <a:rPr lang="en-US" sz="1800">
                          <a:solidFill>
                            <a:srgbClr val="0C151E"/>
                          </a:solidFill>
                          <a:latin typeface="Calibri"/>
                          <a:ea typeface="Calibri"/>
                          <a:cs typeface="Calibri"/>
                          <a:sym typeface="Calibri"/>
                        </a:rPr>
                        <a:t> </a:t>
                      </a:r>
                    </a:p>
                    <a:p>
                      <a:pPr marL="285750" marR="0" lvl="0" indent="-285750" algn="l" rtl="0">
                        <a:spcBef>
                          <a:spcPts val="0"/>
                        </a:spcBef>
                        <a:buClr>
                          <a:srgbClr val="0C151E"/>
                        </a:buClr>
                        <a:buSzPct val="100000"/>
                        <a:buFont typeface="Arial"/>
                        <a:buChar char="•"/>
                      </a:pPr>
                      <a:r>
                        <a:rPr lang="en-US" sz="1800">
                          <a:solidFill>
                            <a:srgbClr val="0C151E"/>
                          </a:solidFill>
                          <a:latin typeface="Calibri"/>
                          <a:ea typeface="Calibri"/>
                          <a:cs typeface="Calibri"/>
                          <a:sym typeface="Calibri"/>
                        </a:rPr>
                        <a:t>Reading components and the Essentials</a:t>
                      </a:r>
                    </a:p>
                    <a:p>
                      <a:pPr marL="285750" marR="0" lvl="0" indent="-285750" algn="l" rtl="0">
                        <a:spcBef>
                          <a:spcPts val="0"/>
                        </a:spcBef>
                        <a:buClr>
                          <a:srgbClr val="0C151E"/>
                        </a:buClr>
                        <a:buSzPct val="100000"/>
                        <a:buFont typeface="Arial"/>
                        <a:buChar char="•"/>
                      </a:pPr>
                      <a:r>
                        <a:rPr lang="en-US" sz="1800">
                          <a:solidFill>
                            <a:srgbClr val="0C151E"/>
                          </a:solidFill>
                          <a:latin typeface="Calibri"/>
                          <a:ea typeface="Calibri"/>
                          <a:cs typeface="Calibri"/>
                          <a:sym typeface="Calibri"/>
                        </a:rPr>
                        <a:t>Administering and utilizing assessment data</a:t>
                      </a:r>
                    </a:p>
                    <a:p>
                      <a:pPr marL="285750" marR="0" lvl="0" indent="-285750" algn="l" rtl="0">
                        <a:spcBef>
                          <a:spcPts val="0"/>
                        </a:spcBef>
                        <a:buClr>
                          <a:srgbClr val="0C151E"/>
                        </a:buClr>
                        <a:buSzPct val="100000"/>
                        <a:buFont typeface="Arial"/>
                        <a:buChar char="•"/>
                      </a:pPr>
                      <a:r>
                        <a:rPr lang="en-US" sz="1800">
                          <a:solidFill>
                            <a:srgbClr val="0C151E"/>
                          </a:solidFill>
                          <a:latin typeface="Calibri"/>
                          <a:ea typeface="Calibri"/>
                          <a:cs typeface="Calibri"/>
                          <a:sym typeface="Calibri"/>
                        </a:rPr>
                        <a:t>Differentiated instruction and intensive intervention</a:t>
                      </a:r>
                    </a:p>
                    <a:p>
                      <a:pPr marL="285750" marR="0" lvl="0" indent="-285750" algn="l" rtl="0">
                        <a:spcBef>
                          <a:spcPts val="0"/>
                        </a:spcBef>
                        <a:buClr>
                          <a:schemeClr val="dk1"/>
                        </a:buClr>
                        <a:buSzPct val="100000"/>
                        <a:buFont typeface="Arial"/>
                        <a:buNone/>
                      </a:pPr>
                      <a:endParaRPr sz="1800">
                        <a:solidFill>
                          <a:srgbClr val="0C151E"/>
                        </a:solidFill>
                        <a:latin typeface="Calibri"/>
                        <a:ea typeface="Calibri"/>
                        <a:cs typeface="Calibri"/>
                        <a:sym typeface="Calibri"/>
                      </a:endParaRP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a:latin typeface="Calibri"/>
                          <a:ea typeface="Calibri"/>
                          <a:cs typeface="Calibri"/>
                          <a:sym typeface="Calibri"/>
                        </a:rPr>
                        <a:t>Utilize at least early literacy coaches provided through the ISDs</a:t>
                      </a:r>
                    </a:p>
                  </a:txBody>
                  <a:tcPr marL="91450" marR="91450" marT="45725" marB="45725"/>
                </a:tc>
                <a:extLst>
                  <a:ext uri="{0D108BD9-81ED-4DB2-BD59-A6C34878D82A}">
                    <a16:rowId xmlns:a16="http://schemas.microsoft.com/office/drawing/2014/main" val="10001"/>
                  </a:ext>
                </a:extLst>
              </a:tr>
            </a:tbl>
          </a:graphicData>
        </a:graphic>
      </p:graphicFrame>
      <p:pic>
        <p:nvPicPr>
          <p:cNvPr id="850" name="Shape 850"/>
          <p:cNvPicPr preferRelativeResize="0"/>
          <p:nvPr/>
        </p:nvPicPr>
        <p:blipFill rotWithShape="1">
          <a:blip r:embed="rId4">
            <a:alphaModFix/>
          </a:blip>
          <a:srcRect/>
          <a:stretch/>
        </p:blipFill>
        <p:spPr>
          <a:xfrm>
            <a:off x="5527592" y="3183023"/>
            <a:ext cx="2321007" cy="2970888"/>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pic>
        <p:nvPicPr>
          <p:cNvPr id="856" name="Shape 856" descr="EL_Coaching_Model_Final_Digital (003).png">
            <a:hlinkClick r:id="rId3"/>
          </p:cNvPr>
          <p:cNvPicPr preferRelativeResize="0"/>
          <p:nvPr/>
        </p:nvPicPr>
        <p:blipFill rotWithShape="1">
          <a:blip r:embed="rId4">
            <a:alphaModFix/>
          </a:blip>
          <a:srcRect/>
          <a:stretch/>
        </p:blipFill>
        <p:spPr>
          <a:xfrm>
            <a:off x="2095339" y="524991"/>
            <a:ext cx="4953300" cy="55710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Shape 861"/>
          <p:cNvSpPr txBox="1">
            <a:spLocks noGrp="1"/>
          </p:cNvSpPr>
          <p:nvPr>
            <p:ph type="title"/>
          </p:nvPr>
        </p:nvSpPr>
        <p:spPr>
          <a:xfrm>
            <a:off x="585787" y="376237"/>
            <a:ext cx="7975500" cy="6081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3</a:t>
            </a:r>
            <a:r>
              <a:rPr lang="en-US" sz="3600" b="0" i="0" u="none" strike="noStrike" cap="none" baseline="30000">
                <a:solidFill>
                  <a:srgbClr val="000080"/>
                </a:solidFill>
                <a:latin typeface="Calibri"/>
                <a:ea typeface="Calibri"/>
                <a:cs typeface="Calibri"/>
                <a:sym typeface="Calibri"/>
              </a:rPr>
              <a:t>rd</a:t>
            </a:r>
            <a:r>
              <a:rPr lang="en-US" sz="3600" b="0" i="0" u="none" strike="noStrike" cap="none">
                <a:solidFill>
                  <a:srgbClr val="000080"/>
                </a:solidFill>
                <a:latin typeface="Calibri"/>
                <a:ea typeface="Calibri"/>
                <a:cs typeface="Calibri"/>
                <a:sym typeface="Calibri"/>
              </a:rPr>
              <a:t> Grade Reading Law</a:t>
            </a:r>
          </a:p>
        </p:txBody>
      </p:sp>
      <p:sp>
        <p:nvSpPr>
          <p:cNvPr id="862" name="Shape 862"/>
          <p:cNvSpPr txBox="1"/>
          <p:nvPr/>
        </p:nvSpPr>
        <p:spPr>
          <a:xfrm>
            <a:off x="381000" y="908050"/>
            <a:ext cx="8610600" cy="5035500"/>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rgbClr val="000080"/>
              </a:buClr>
              <a:buFont typeface="Noto Sans Symbols"/>
              <a:buNone/>
            </a:pPr>
            <a:endParaRPr sz="2200" b="1">
              <a:solidFill>
                <a:srgbClr val="0C151E"/>
              </a:solidFill>
              <a:latin typeface="Calibri"/>
              <a:ea typeface="Calibri"/>
              <a:cs typeface="Calibri"/>
              <a:sym typeface="Calibri"/>
            </a:endParaRPr>
          </a:p>
          <a:p>
            <a:pPr marL="0" marR="0" lvl="0" indent="0" algn="l" rtl="0">
              <a:lnSpc>
                <a:spcPct val="90000"/>
              </a:lnSpc>
              <a:spcBef>
                <a:spcPts val="1320"/>
              </a:spcBef>
              <a:spcAft>
                <a:spcPts val="0"/>
              </a:spcAft>
              <a:buClr>
                <a:srgbClr val="000080"/>
              </a:buClr>
              <a:buSzPct val="25000"/>
              <a:buFont typeface="Noto Sans Symbols"/>
              <a:buNone/>
            </a:pPr>
            <a:r>
              <a:rPr lang="en-US" sz="2400" b="1">
                <a:solidFill>
                  <a:srgbClr val="0C151E"/>
                </a:solidFill>
                <a:latin typeface="Calibri"/>
                <a:ea typeface="Calibri"/>
                <a:cs typeface="Calibri"/>
                <a:sym typeface="Calibri"/>
              </a:rPr>
              <a:t>District Responsibilities- Beginning 2017-2018</a:t>
            </a:r>
          </a:p>
          <a:p>
            <a:pPr marL="0" marR="0" lvl="0" indent="0" algn="l" rtl="0">
              <a:lnSpc>
                <a:spcPct val="90000"/>
              </a:lnSpc>
              <a:spcBef>
                <a:spcPts val="440"/>
              </a:spcBef>
              <a:spcAft>
                <a:spcPts val="0"/>
              </a:spcAft>
              <a:buNone/>
            </a:pPr>
            <a:endParaRPr sz="2400">
              <a:highlight>
                <a:srgbClr val="00B0F0"/>
              </a:highlight>
              <a:latin typeface="Calibri"/>
              <a:ea typeface="Calibri"/>
              <a:cs typeface="Calibri"/>
              <a:sym typeface="Calibri"/>
            </a:endParaRPr>
          </a:p>
          <a:p>
            <a:pPr marL="711200" marR="0" lvl="1" indent="-368300" algn="l" rtl="0">
              <a:lnSpc>
                <a:spcPct val="90000"/>
              </a:lnSpc>
              <a:spcBef>
                <a:spcPts val="440"/>
              </a:spcBef>
              <a:spcAft>
                <a:spcPts val="0"/>
              </a:spcAft>
              <a:buClr>
                <a:srgbClr val="000080"/>
              </a:buClr>
              <a:buSzPct val="100000"/>
              <a:buFont typeface="Calibri"/>
              <a:buChar char="▪"/>
            </a:pPr>
            <a:r>
              <a:rPr lang="en-US" sz="2400">
                <a:latin typeface="Calibri"/>
                <a:ea typeface="Calibri"/>
                <a:cs typeface="Calibri"/>
                <a:sym typeface="Calibri"/>
              </a:rPr>
              <a:t>Assessment to Inform Instruction</a:t>
            </a:r>
          </a:p>
          <a:p>
            <a:pPr marL="711200" lvl="1" indent="-368300" rtl="0">
              <a:lnSpc>
                <a:spcPct val="90000"/>
              </a:lnSpc>
              <a:spcBef>
                <a:spcPts val="440"/>
              </a:spcBef>
              <a:buClr>
                <a:srgbClr val="000080"/>
              </a:buClr>
              <a:buSzPct val="100000"/>
              <a:buFont typeface="Calibri"/>
              <a:buChar char="▪"/>
            </a:pPr>
            <a:r>
              <a:rPr lang="en-US" sz="2400">
                <a:latin typeface="Calibri"/>
                <a:ea typeface="Calibri"/>
                <a:cs typeface="Calibri"/>
                <a:sym typeface="Calibri"/>
              </a:rPr>
              <a:t>Core Reading Instruction</a:t>
            </a:r>
          </a:p>
          <a:p>
            <a:pPr marL="711200" lvl="1" indent="-368300" rtl="0">
              <a:lnSpc>
                <a:spcPct val="90000"/>
              </a:lnSpc>
              <a:spcBef>
                <a:spcPts val="440"/>
              </a:spcBef>
              <a:buClr>
                <a:srgbClr val="000080"/>
              </a:buClr>
              <a:buSzPct val="100000"/>
              <a:buFont typeface="Calibri"/>
              <a:buChar char="▪"/>
            </a:pPr>
            <a:r>
              <a:rPr lang="en-US" sz="2400">
                <a:latin typeface="Calibri"/>
                <a:ea typeface="Calibri"/>
                <a:cs typeface="Calibri"/>
                <a:sym typeface="Calibri"/>
              </a:rPr>
              <a:t>Reading Intervention</a:t>
            </a:r>
          </a:p>
          <a:p>
            <a:pPr marL="711200" marR="0" lvl="1" indent="-368300" algn="l" rtl="0">
              <a:lnSpc>
                <a:spcPct val="90000"/>
              </a:lnSpc>
              <a:spcBef>
                <a:spcPts val="440"/>
              </a:spcBef>
              <a:spcAft>
                <a:spcPts val="0"/>
              </a:spcAft>
              <a:buClr>
                <a:srgbClr val="000000"/>
              </a:buClr>
              <a:buSzPct val="100000"/>
              <a:buFont typeface="Noto Sans Symbols"/>
              <a:buChar char="▪"/>
            </a:pPr>
            <a:r>
              <a:rPr lang="en-US" sz="2400">
                <a:latin typeface="Calibri"/>
                <a:ea typeface="Calibri"/>
                <a:cs typeface="Calibri"/>
                <a:sym typeface="Calibri"/>
              </a:rPr>
              <a:t>Reading Improvement Plans</a:t>
            </a:r>
          </a:p>
          <a:p>
            <a:pPr marL="711200" marR="0" lvl="1" indent="-368300" algn="l" rtl="0">
              <a:lnSpc>
                <a:spcPct val="90000"/>
              </a:lnSpc>
              <a:spcBef>
                <a:spcPts val="440"/>
              </a:spcBef>
              <a:spcAft>
                <a:spcPts val="0"/>
              </a:spcAft>
              <a:buClr>
                <a:srgbClr val="000080"/>
              </a:buClr>
              <a:buSzPct val="100000"/>
              <a:buFont typeface="Noto Sans Symbols"/>
              <a:buChar char="▪"/>
            </a:pPr>
            <a:r>
              <a:rPr lang="en-US" sz="2400">
                <a:solidFill>
                  <a:srgbClr val="0C151E"/>
                </a:solidFill>
                <a:latin typeface="Calibri"/>
                <a:ea typeface="Calibri"/>
                <a:cs typeface="Calibri"/>
                <a:sym typeface="Calibri"/>
              </a:rPr>
              <a:t>P</a:t>
            </a:r>
            <a:r>
              <a:rPr lang="en-US" sz="2400" b="0" i="0" u="none" strike="noStrike" cap="none">
                <a:solidFill>
                  <a:srgbClr val="0C151E"/>
                </a:solidFill>
                <a:latin typeface="Calibri"/>
                <a:ea typeface="Calibri"/>
                <a:cs typeface="Calibri"/>
                <a:sym typeface="Calibri"/>
              </a:rPr>
              <a:t>rofessional </a:t>
            </a:r>
            <a:r>
              <a:rPr lang="en-US" sz="2400">
                <a:solidFill>
                  <a:srgbClr val="0C151E"/>
                </a:solidFill>
                <a:latin typeface="Calibri"/>
                <a:ea typeface="Calibri"/>
                <a:cs typeface="Calibri"/>
                <a:sym typeface="Calibri"/>
              </a:rPr>
              <a:t>D</a:t>
            </a:r>
            <a:r>
              <a:rPr lang="en-US" sz="2400" b="0" i="0" u="none" strike="noStrike" cap="none">
                <a:solidFill>
                  <a:srgbClr val="0C151E"/>
                </a:solidFill>
                <a:latin typeface="Calibri"/>
                <a:ea typeface="Calibri"/>
                <a:cs typeface="Calibri"/>
                <a:sym typeface="Calibri"/>
              </a:rPr>
              <a:t>evelopment</a:t>
            </a:r>
            <a:r>
              <a:rPr lang="en-US" sz="2400">
                <a:solidFill>
                  <a:srgbClr val="0C151E"/>
                </a:solidFill>
                <a:latin typeface="Calibri"/>
                <a:ea typeface="Calibri"/>
                <a:cs typeface="Calibri"/>
                <a:sym typeface="Calibri"/>
              </a:rPr>
              <a:t> (based on data)</a:t>
            </a:r>
          </a:p>
          <a:p>
            <a:pPr marL="711200" marR="0" lvl="1" indent="-368300" algn="l" rtl="0">
              <a:lnSpc>
                <a:spcPct val="90000"/>
              </a:lnSpc>
              <a:spcBef>
                <a:spcPts val="440"/>
              </a:spcBef>
              <a:spcAft>
                <a:spcPts val="0"/>
              </a:spcAft>
              <a:buClr>
                <a:srgbClr val="000080"/>
              </a:buClr>
              <a:buSzPct val="100000"/>
              <a:buFont typeface="Noto Sans Symbols"/>
              <a:buChar char="▪"/>
            </a:pPr>
            <a:r>
              <a:rPr lang="en-US" sz="2400">
                <a:solidFill>
                  <a:srgbClr val="0C151E"/>
                </a:solidFill>
                <a:latin typeface="Calibri"/>
                <a:ea typeface="Calibri"/>
                <a:cs typeface="Calibri"/>
                <a:sym typeface="Calibri"/>
              </a:rPr>
              <a:t>Literacy Coaching</a:t>
            </a:r>
          </a:p>
          <a:p>
            <a:pPr marL="711200" marR="0" lvl="1" indent="-368300" algn="l" rtl="0">
              <a:lnSpc>
                <a:spcPct val="90000"/>
              </a:lnSpc>
              <a:spcBef>
                <a:spcPts val="440"/>
              </a:spcBef>
              <a:spcAft>
                <a:spcPts val="0"/>
              </a:spcAft>
              <a:buClr>
                <a:srgbClr val="000080"/>
              </a:buClr>
              <a:buSzPct val="100000"/>
              <a:buFont typeface="Noto Sans Symbols"/>
              <a:buChar char="▪"/>
            </a:pPr>
            <a:r>
              <a:rPr lang="en-US" sz="2400" b="0" i="0" u="none" strike="noStrike" cap="none">
                <a:solidFill>
                  <a:srgbClr val="0C151E"/>
                </a:solidFill>
                <a:highlight>
                  <a:srgbClr val="00B0F0"/>
                </a:highlight>
                <a:latin typeface="Calibri"/>
                <a:ea typeface="Calibri"/>
                <a:cs typeface="Calibri"/>
                <a:sym typeface="Calibri"/>
              </a:rPr>
              <a:t>Encouraged to offer Summer </a:t>
            </a:r>
            <a:r>
              <a:rPr lang="en-US" sz="2400">
                <a:solidFill>
                  <a:srgbClr val="0C151E"/>
                </a:solidFill>
                <a:highlight>
                  <a:srgbClr val="00B0F0"/>
                </a:highlight>
                <a:latin typeface="Calibri"/>
                <a:ea typeface="Calibri"/>
                <a:cs typeface="Calibri"/>
                <a:sym typeface="Calibri"/>
              </a:rPr>
              <a:t>R</a:t>
            </a:r>
            <a:r>
              <a:rPr lang="en-US" sz="2400" b="0" i="0" u="none" strike="noStrike" cap="none">
                <a:solidFill>
                  <a:srgbClr val="0C151E"/>
                </a:solidFill>
                <a:highlight>
                  <a:srgbClr val="00B0F0"/>
                </a:highlight>
                <a:latin typeface="Calibri"/>
                <a:ea typeface="Calibri"/>
                <a:cs typeface="Calibri"/>
                <a:sym typeface="Calibri"/>
              </a:rPr>
              <a:t>eading </a:t>
            </a:r>
            <a:r>
              <a:rPr lang="en-US" sz="2400">
                <a:solidFill>
                  <a:srgbClr val="0C151E"/>
                </a:solidFill>
                <a:highlight>
                  <a:srgbClr val="00B0F0"/>
                </a:highlight>
                <a:latin typeface="Calibri"/>
                <a:ea typeface="Calibri"/>
                <a:cs typeface="Calibri"/>
                <a:sym typeface="Calibri"/>
              </a:rPr>
              <a:t>C</a:t>
            </a:r>
            <a:r>
              <a:rPr lang="en-US" sz="2400" b="0" i="0" u="none" strike="noStrike" cap="none">
                <a:solidFill>
                  <a:srgbClr val="0C151E"/>
                </a:solidFill>
                <a:highlight>
                  <a:srgbClr val="00B0F0"/>
                </a:highlight>
                <a:latin typeface="Calibri"/>
                <a:ea typeface="Calibri"/>
                <a:cs typeface="Calibri"/>
                <a:sym typeface="Calibri"/>
              </a:rPr>
              <a:t>amps</a:t>
            </a:r>
          </a:p>
        </p:txBody>
      </p:sp>
      <p:pic>
        <p:nvPicPr>
          <p:cNvPr id="863" name="Shape 863"/>
          <p:cNvPicPr preferRelativeResize="0"/>
          <p:nvPr/>
        </p:nvPicPr>
        <p:blipFill rotWithShape="1">
          <a:blip r:embed="rId3">
            <a:alphaModFix/>
          </a:blip>
          <a:srcRect/>
          <a:stretch/>
        </p:blipFill>
        <p:spPr>
          <a:xfrm>
            <a:off x="5784575" y="5270862"/>
            <a:ext cx="2057400" cy="11214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Shape 869"/>
          <p:cNvSpPr txBox="1">
            <a:spLocks noGrp="1"/>
          </p:cNvSpPr>
          <p:nvPr>
            <p:ph type="title"/>
          </p:nvPr>
        </p:nvSpPr>
        <p:spPr>
          <a:xfrm>
            <a:off x="585787" y="376237"/>
            <a:ext cx="7975500" cy="608100"/>
          </a:xfrm>
          <a:prstGeom prst="rect">
            <a:avLst/>
          </a:prstGeom>
        </p:spPr>
        <p:txBody>
          <a:bodyPr lIns="91425" tIns="91425" rIns="91425" bIns="91425" anchor="ctr" anchorCtr="0">
            <a:noAutofit/>
          </a:bodyPr>
          <a:lstStyle/>
          <a:p>
            <a:pPr lvl="0">
              <a:spcBef>
                <a:spcPts val="0"/>
              </a:spcBef>
              <a:buNone/>
            </a:pPr>
            <a:r>
              <a:rPr lang="en-US"/>
              <a:t>Summer Reading</a:t>
            </a:r>
          </a:p>
        </p:txBody>
      </p:sp>
      <p:sp>
        <p:nvSpPr>
          <p:cNvPr id="870" name="Shape 870"/>
          <p:cNvSpPr txBox="1">
            <a:spLocks noGrp="1"/>
          </p:cNvSpPr>
          <p:nvPr>
            <p:ph type="body" idx="1"/>
          </p:nvPr>
        </p:nvSpPr>
        <p:spPr>
          <a:xfrm>
            <a:off x="585787" y="1325562"/>
            <a:ext cx="7970700" cy="4589400"/>
          </a:xfrm>
          <a:prstGeom prst="rect">
            <a:avLst/>
          </a:prstGeom>
        </p:spPr>
        <p:txBody>
          <a:bodyPr lIns="91425" tIns="91425" rIns="91425" bIns="91425" anchor="t" anchorCtr="0">
            <a:noAutofit/>
          </a:bodyPr>
          <a:lstStyle/>
          <a:p>
            <a:pPr marL="457200" lvl="0" indent="-228600" rtl="0">
              <a:spcBef>
                <a:spcPts val="560"/>
              </a:spcBef>
            </a:pPr>
            <a:r>
              <a:rPr lang="en-US" sz="2600">
                <a:solidFill>
                  <a:srgbClr val="000000"/>
                </a:solidFill>
              </a:rPr>
              <a:t>“</a:t>
            </a:r>
            <a:r>
              <a:rPr lang="en-US" sz="2600" u="sng">
                <a:solidFill>
                  <a:srgbClr val="000080"/>
                </a:solidFill>
                <a:hlinkClick r:id="rId3"/>
              </a:rPr>
              <a:t>No More Summer Reading Loss</a:t>
            </a:r>
            <a:r>
              <a:rPr lang="en-US" sz="2600">
                <a:solidFill>
                  <a:srgbClr val="000080"/>
                </a:solidFill>
              </a:rPr>
              <a:t>”</a:t>
            </a:r>
            <a:r>
              <a:rPr lang="en-US" sz="2400">
                <a:solidFill>
                  <a:srgbClr val="000080"/>
                </a:solidFill>
              </a:rPr>
              <a:t> </a:t>
            </a:r>
          </a:p>
          <a:p>
            <a:pPr marL="0" lvl="0" indent="0" rtl="0">
              <a:spcBef>
                <a:spcPts val="560"/>
              </a:spcBef>
              <a:buNone/>
            </a:pPr>
            <a:endParaRPr sz="2400">
              <a:solidFill>
                <a:srgbClr val="000080"/>
              </a:solidFill>
            </a:endParaRPr>
          </a:p>
          <a:p>
            <a:pPr marL="0" lvl="0" indent="0" rtl="0">
              <a:spcBef>
                <a:spcPts val="560"/>
              </a:spcBef>
              <a:buNone/>
            </a:pPr>
            <a:endParaRPr sz="2400">
              <a:solidFill>
                <a:srgbClr val="000080"/>
              </a:solidFill>
            </a:endParaRPr>
          </a:p>
          <a:p>
            <a:pPr marL="0" lvl="0" indent="0" rtl="0">
              <a:spcBef>
                <a:spcPts val="560"/>
              </a:spcBef>
              <a:buNone/>
            </a:pPr>
            <a:endParaRPr sz="2400">
              <a:solidFill>
                <a:srgbClr val="000080"/>
              </a:solidFill>
            </a:endParaRPr>
          </a:p>
          <a:p>
            <a:pPr marL="0" lvl="0" indent="0" rtl="0">
              <a:spcBef>
                <a:spcPts val="560"/>
              </a:spcBef>
              <a:buNone/>
            </a:pPr>
            <a:endParaRPr sz="2400">
              <a:solidFill>
                <a:srgbClr val="000080"/>
              </a:solidFill>
            </a:endParaRPr>
          </a:p>
          <a:p>
            <a:pPr marL="0" marR="0" lvl="0" indent="0" algn="l" rtl="0">
              <a:lnSpc>
                <a:spcPct val="100000"/>
              </a:lnSpc>
              <a:spcBef>
                <a:spcPts val="1680"/>
              </a:spcBef>
              <a:spcAft>
                <a:spcPts val="0"/>
              </a:spcAft>
              <a:buNone/>
            </a:pPr>
            <a:endParaRPr/>
          </a:p>
        </p:txBody>
      </p:sp>
      <p:pic>
        <p:nvPicPr>
          <p:cNvPr id="871" name="Shape 871"/>
          <p:cNvPicPr preferRelativeResize="0"/>
          <p:nvPr/>
        </p:nvPicPr>
        <p:blipFill>
          <a:blip r:embed="rId4">
            <a:alphaModFix/>
          </a:blip>
          <a:stretch>
            <a:fillRect/>
          </a:stretch>
        </p:blipFill>
        <p:spPr>
          <a:xfrm>
            <a:off x="3478175" y="2522287"/>
            <a:ext cx="2190750" cy="32861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Shape 877"/>
          <p:cNvSpPr txBox="1">
            <a:spLocks noGrp="1"/>
          </p:cNvSpPr>
          <p:nvPr>
            <p:ph type="title"/>
          </p:nvPr>
        </p:nvSpPr>
        <p:spPr>
          <a:xfrm>
            <a:off x="585787" y="376237"/>
            <a:ext cx="7975500" cy="608100"/>
          </a:xfrm>
          <a:prstGeom prst="rect">
            <a:avLst/>
          </a:prstGeom>
        </p:spPr>
        <p:txBody>
          <a:bodyPr lIns="91425" tIns="91425" rIns="91425" bIns="91425" anchor="ctr" anchorCtr="0">
            <a:noAutofit/>
          </a:bodyPr>
          <a:lstStyle/>
          <a:p>
            <a:pPr lvl="0">
              <a:spcBef>
                <a:spcPts val="0"/>
              </a:spcBef>
              <a:buNone/>
            </a:pPr>
            <a:r>
              <a:rPr lang="en-US"/>
              <a:t>Summer Reading</a:t>
            </a:r>
          </a:p>
        </p:txBody>
      </p:sp>
      <p:sp>
        <p:nvSpPr>
          <p:cNvPr id="878" name="Shape 878"/>
          <p:cNvSpPr txBox="1">
            <a:spLocks noGrp="1"/>
          </p:cNvSpPr>
          <p:nvPr>
            <p:ph type="body" idx="1"/>
          </p:nvPr>
        </p:nvSpPr>
        <p:spPr>
          <a:xfrm>
            <a:off x="425100" y="984350"/>
            <a:ext cx="8293800" cy="4589400"/>
          </a:xfrm>
          <a:prstGeom prst="rect">
            <a:avLst/>
          </a:prstGeom>
        </p:spPr>
        <p:txBody>
          <a:bodyPr lIns="91425" tIns="91425" rIns="91425" bIns="91425" anchor="t" anchorCtr="0">
            <a:noAutofit/>
          </a:bodyPr>
          <a:lstStyle/>
          <a:p>
            <a:pPr marL="457200" lvl="0" indent="-228600" rtl="0">
              <a:spcBef>
                <a:spcPts val="0"/>
              </a:spcBef>
            </a:pPr>
            <a:r>
              <a:rPr lang="en-US"/>
              <a:t>Additional Instructional Time Grant</a:t>
            </a:r>
          </a:p>
          <a:p>
            <a:pPr marL="914400" lvl="1" indent="-228600" rtl="0">
              <a:spcBef>
                <a:spcPts val="0"/>
              </a:spcBef>
            </a:pPr>
            <a:r>
              <a:rPr lang="en-US" sz="2400"/>
              <a:t>Section 35a(5) of the FY 2017 State School Aid Act provides $20,900,000 to districts for additional instructional time to pupils in grades K-3 who have been identified as needing additional supports and interventions in order to be reading at grade level by the end of grade 3</a:t>
            </a:r>
            <a:r>
              <a:rPr lang="en-US"/>
              <a:t>.</a:t>
            </a:r>
          </a:p>
          <a:p>
            <a:pPr lvl="0">
              <a:spcBef>
                <a:spcPts val="0"/>
              </a:spcBef>
              <a:buNone/>
            </a:pPr>
            <a:endParaRPr/>
          </a:p>
        </p:txBody>
      </p:sp>
      <p:pic>
        <p:nvPicPr>
          <p:cNvPr id="879" name="Shape 879" descr="additional instructional time.PNG">
            <a:hlinkClick r:id="rId3"/>
          </p:cNvPr>
          <p:cNvPicPr preferRelativeResize="0"/>
          <p:nvPr/>
        </p:nvPicPr>
        <p:blipFill>
          <a:blip r:embed="rId4">
            <a:alphaModFix/>
          </a:blip>
          <a:stretch>
            <a:fillRect/>
          </a:stretch>
        </p:blipFill>
        <p:spPr>
          <a:xfrm>
            <a:off x="4509799" y="3707774"/>
            <a:ext cx="3425599" cy="26733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Shape 885"/>
          <p:cNvSpPr txBox="1">
            <a:spLocks noGrp="1"/>
          </p:cNvSpPr>
          <p:nvPr>
            <p:ph type="title"/>
          </p:nvPr>
        </p:nvSpPr>
        <p:spPr>
          <a:xfrm>
            <a:off x="585787" y="376237"/>
            <a:ext cx="7975600" cy="608011"/>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3rd Grade Implications</a:t>
            </a:r>
          </a:p>
        </p:txBody>
      </p:sp>
      <p:pic>
        <p:nvPicPr>
          <p:cNvPr id="886" name="Shape 886"/>
          <p:cNvPicPr preferRelativeResize="0">
            <a:picLocks noGrp="1"/>
          </p:cNvPicPr>
          <p:nvPr>
            <p:ph type="body" idx="1"/>
          </p:nvPr>
        </p:nvPicPr>
        <p:blipFill rotWithShape="1">
          <a:blip r:embed="rId3">
            <a:alphaModFix/>
          </a:blip>
          <a:srcRect/>
          <a:stretch/>
        </p:blipFill>
        <p:spPr>
          <a:xfrm>
            <a:off x="2373846" y="2286000"/>
            <a:ext cx="4399482" cy="21465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585787" y="376237"/>
            <a:ext cx="7975500" cy="608100"/>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endParaRPr sz="3200" b="0" i="0" u="none" strike="noStrike" cap="none">
              <a:solidFill>
                <a:srgbClr val="000080"/>
              </a:solidFill>
              <a:latin typeface="Calibri"/>
              <a:ea typeface="Calibri"/>
              <a:cs typeface="Calibri"/>
              <a:sym typeface="Calibri"/>
            </a:endParaRPr>
          </a:p>
        </p:txBody>
      </p:sp>
      <p:pic>
        <p:nvPicPr>
          <p:cNvPr id="455" name="Shape 455"/>
          <p:cNvPicPr preferRelativeResize="0">
            <a:picLocks noGrp="1"/>
          </p:cNvPicPr>
          <p:nvPr>
            <p:ph type="body" idx="1"/>
          </p:nvPr>
        </p:nvPicPr>
        <p:blipFill rotWithShape="1">
          <a:blip r:embed="rId3">
            <a:alphaModFix/>
          </a:blip>
          <a:srcRect/>
          <a:stretch/>
        </p:blipFill>
        <p:spPr>
          <a:xfrm>
            <a:off x="1167975" y="457200"/>
            <a:ext cx="3478500" cy="5457900"/>
          </a:xfrm>
          <a:prstGeom prst="rect">
            <a:avLst/>
          </a:prstGeom>
          <a:noFill/>
          <a:ln>
            <a:noFill/>
          </a:ln>
        </p:spPr>
      </p:pic>
      <p:pic>
        <p:nvPicPr>
          <p:cNvPr id="456" name="Shape 456"/>
          <p:cNvPicPr preferRelativeResize="0">
            <a:picLocks noGrp="1"/>
          </p:cNvPicPr>
          <p:nvPr>
            <p:ph type="body" idx="2"/>
          </p:nvPr>
        </p:nvPicPr>
        <p:blipFill rotWithShape="1">
          <a:blip r:embed="rId4">
            <a:alphaModFix/>
          </a:blip>
          <a:srcRect/>
          <a:stretch/>
        </p:blipFill>
        <p:spPr>
          <a:xfrm>
            <a:off x="5562600" y="1524000"/>
            <a:ext cx="2185800" cy="39339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Shape 891"/>
          <p:cNvSpPr txBox="1">
            <a:spLocks noGrp="1"/>
          </p:cNvSpPr>
          <p:nvPr>
            <p:ph type="title"/>
          </p:nvPr>
        </p:nvSpPr>
        <p:spPr>
          <a:xfrm>
            <a:off x="533400" y="306387"/>
            <a:ext cx="7975600" cy="608011"/>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3</a:t>
            </a:r>
            <a:r>
              <a:rPr lang="en-US" sz="3600" b="0" i="0" u="none" strike="noStrike" cap="none" baseline="30000">
                <a:solidFill>
                  <a:srgbClr val="000080"/>
                </a:solidFill>
                <a:latin typeface="Calibri"/>
                <a:ea typeface="Calibri"/>
                <a:cs typeface="Calibri"/>
                <a:sym typeface="Calibri"/>
              </a:rPr>
              <a:t>rd</a:t>
            </a:r>
            <a:r>
              <a:rPr lang="en-US" sz="3600" b="0" i="0" u="none" strike="noStrike" cap="none">
                <a:solidFill>
                  <a:srgbClr val="000080"/>
                </a:solidFill>
                <a:latin typeface="Calibri"/>
                <a:ea typeface="Calibri"/>
                <a:cs typeface="Calibri"/>
                <a:sym typeface="Calibri"/>
              </a:rPr>
              <a:t> Grade Reading Law</a:t>
            </a:r>
          </a:p>
        </p:txBody>
      </p:sp>
      <p:sp>
        <p:nvSpPr>
          <p:cNvPr id="892" name="Shape 892"/>
          <p:cNvSpPr txBox="1"/>
          <p:nvPr/>
        </p:nvSpPr>
        <p:spPr>
          <a:xfrm>
            <a:off x="304800" y="914400"/>
            <a:ext cx="8686800" cy="5416550"/>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rgbClr val="000080"/>
              </a:buClr>
              <a:buSzPct val="25000"/>
              <a:buFont typeface="Noto Sans Symbols"/>
              <a:buNone/>
            </a:pPr>
            <a:r>
              <a:rPr lang="en-US" sz="2200" b="1">
                <a:solidFill>
                  <a:srgbClr val="0C151E"/>
                </a:solidFill>
                <a:latin typeface="Calibri"/>
                <a:ea typeface="Calibri"/>
                <a:cs typeface="Calibri"/>
                <a:sym typeface="Calibri"/>
              </a:rPr>
              <a:t>Reading Intervention Programs for Grade 3– </a:t>
            </a:r>
            <a:r>
              <a:rPr lang="en-US" sz="2200" b="1">
                <a:solidFill>
                  <a:schemeClr val="dk1"/>
                </a:solidFill>
                <a:latin typeface="Calibri"/>
                <a:ea typeface="Calibri"/>
                <a:cs typeface="Calibri"/>
                <a:sym typeface="Calibri"/>
              </a:rPr>
              <a:t/>
            </a:r>
            <a:br>
              <a:rPr lang="en-US" sz="2200" b="1">
                <a:solidFill>
                  <a:schemeClr val="dk1"/>
                </a:solidFill>
                <a:latin typeface="Calibri"/>
                <a:ea typeface="Calibri"/>
                <a:cs typeface="Calibri"/>
                <a:sym typeface="Calibri"/>
              </a:rPr>
            </a:br>
            <a:r>
              <a:rPr lang="en-US" sz="2200" b="1">
                <a:solidFill>
                  <a:srgbClr val="0C151E"/>
                </a:solidFill>
                <a:latin typeface="Calibri"/>
                <a:ea typeface="Calibri"/>
                <a:cs typeface="Calibri"/>
                <a:sym typeface="Calibri"/>
              </a:rPr>
              <a:t>     Students Exhibiting Deficiency Include: </a:t>
            </a:r>
          </a:p>
          <a:p>
            <a:pPr marL="711200" marR="0" lvl="1" indent="-355600" algn="l" rtl="0">
              <a:lnSpc>
                <a:spcPct val="90000"/>
              </a:lnSpc>
              <a:spcBef>
                <a:spcPts val="420"/>
              </a:spcBef>
              <a:spcAft>
                <a:spcPts val="0"/>
              </a:spcAft>
              <a:buClr>
                <a:srgbClr val="000080"/>
              </a:buClr>
              <a:buSzPct val="100000"/>
              <a:buFont typeface="Noto Sans Symbols"/>
              <a:buChar char="▪"/>
            </a:pPr>
            <a:r>
              <a:rPr lang="en-US" sz="2100" b="0" i="0" u="none" strike="noStrike" cap="none">
                <a:solidFill>
                  <a:srgbClr val="0C151E"/>
                </a:solidFill>
                <a:latin typeface="Calibri"/>
                <a:ea typeface="Calibri"/>
                <a:cs typeface="Calibri"/>
                <a:sym typeface="Calibri"/>
              </a:rPr>
              <a:t>Evidence-based and proven results in accelerating pupil reading achievement within the same school year</a:t>
            </a:r>
          </a:p>
          <a:p>
            <a:pPr marL="711200" marR="0" lvl="1" indent="-355600" algn="l" rtl="0">
              <a:lnSpc>
                <a:spcPct val="90000"/>
              </a:lnSpc>
              <a:spcBef>
                <a:spcPts val="420"/>
              </a:spcBef>
              <a:spcAft>
                <a:spcPts val="0"/>
              </a:spcAft>
              <a:buClr>
                <a:srgbClr val="000080"/>
              </a:buClr>
              <a:buSzPct val="100000"/>
              <a:buFont typeface="Noto Sans Symbols"/>
              <a:buChar char="▪"/>
            </a:pPr>
            <a:r>
              <a:rPr lang="en-US" sz="2100" b="0" i="0" u="none" strike="noStrike" cap="none">
                <a:solidFill>
                  <a:srgbClr val="0C151E"/>
                </a:solidFill>
                <a:latin typeface="Calibri"/>
                <a:ea typeface="Calibri"/>
                <a:cs typeface="Calibri"/>
                <a:sym typeface="Calibri"/>
              </a:rPr>
              <a:t>More dedicated time than the previous school year</a:t>
            </a:r>
          </a:p>
          <a:p>
            <a:pPr marL="711200" marR="0" lvl="1" indent="-355600" algn="l" rtl="0">
              <a:lnSpc>
                <a:spcPct val="90000"/>
              </a:lnSpc>
              <a:spcBef>
                <a:spcPts val="420"/>
              </a:spcBef>
              <a:spcAft>
                <a:spcPts val="0"/>
              </a:spcAft>
              <a:buClr>
                <a:srgbClr val="000080"/>
              </a:buClr>
              <a:buSzPct val="100000"/>
              <a:buFont typeface="Noto Sans Symbols"/>
              <a:buChar char="▪"/>
            </a:pPr>
            <a:r>
              <a:rPr lang="en-US" sz="2100" b="0" i="0" u="none" strike="noStrike" cap="none">
                <a:solidFill>
                  <a:srgbClr val="0C151E"/>
                </a:solidFill>
                <a:latin typeface="Calibri"/>
                <a:ea typeface="Calibri"/>
                <a:cs typeface="Calibri"/>
                <a:sym typeface="Calibri"/>
              </a:rPr>
              <a:t>Daily targeted small group or 1-to-1 reading intervention based on needs</a:t>
            </a:r>
          </a:p>
          <a:p>
            <a:pPr marL="711200" marR="0" lvl="1" indent="-355600" algn="l" rtl="0">
              <a:lnSpc>
                <a:spcPct val="90000"/>
              </a:lnSpc>
              <a:spcBef>
                <a:spcPts val="420"/>
              </a:spcBef>
              <a:spcAft>
                <a:spcPts val="0"/>
              </a:spcAft>
              <a:buClr>
                <a:srgbClr val="000080"/>
              </a:buClr>
              <a:buSzPct val="100000"/>
              <a:buFont typeface="Noto Sans Symbols"/>
              <a:buChar char="▪"/>
            </a:pPr>
            <a:r>
              <a:rPr lang="en-US" sz="2100" b="0" i="0" u="none" strike="noStrike" cap="none">
                <a:solidFill>
                  <a:srgbClr val="0C151E"/>
                </a:solidFill>
                <a:latin typeface="Calibri"/>
                <a:ea typeface="Calibri"/>
                <a:cs typeface="Calibri"/>
                <a:sym typeface="Calibri"/>
              </a:rPr>
              <a:t>Delivered by teacher, tutor or volunteer with specialized reading training</a:t>
            </a:r>
          </a:p>
          <a:p>
            <a:pPr marL="711200" marR="0" lvl="1" indent="-355600" algn="l" rtl="0">
              <a:lnSpc>
                <a:spcPct val="90000"/>
              </a:lnSpc>
              <a:spcBef>
                <a:spcPts val="420"/>
              </a:spcBef>
              <a:spcAft>
                <a:spcPts val="0"/>
              </a:spcAft>
              <a:buClr>
                <a:srgbClr val="000080"/>
              </a:buClr>
              <a:buSzPct val="100000"/>
              <a:buFont typeface="Noto Sans Symbols"/>
              <a:buChar char="▪"/>
            </a:pPr>
            <a:r>
              <a:rPr lang="en-US" sz="2100" b="0" i="0" u="none" strike="noStrike" cap="none">
                <a:solidFill>
                  <a:srgbClr val="0C151E"/>
                </a:solidFill>
                <a:latin typeface="Calibri"/>
                <a:ea typeface="Calibri"/>
                <a:cs typeface="Calibri"/>
                <a:sym typeface="Calibri"/>
              </a:rPr>
              <a:t>Provided before school, during school hours, but outside regular English language arts classroom time</a:t>
            </a:r>
          </a:p>
          <a:p>
            <a:pPr marL="711200" marR="0" lvl="1" indent="-355600" algn="l" rtl="0">
              <a:lnSpc>
                <a:spcPct val="90000"/>
              </a:lnSpc>
              <a:spcBef>
                <a:spcPts val="420"/>
              </a:spcBef>
              <a:spcAft>
                <a:spcPts val="0"/>
              </a:spcAft>
              <a:buClr>
                <a:srgbClr val="000080"/>
              </a:buClr>
              <a:buSzPct val="100000"/>
              <a:buFont typeface="Noto Sans Symbols"/>
              <a:buChar char="▪"/>
            </a:pPr>
            <a:r>
              <a:rPr lang="en-US" sz="2100" b="0" i="0" u="none" strike="noStrike" cap="none">
                <a:solidFill>
                  <a:srgbClr val="0C151E"/>
                </a:solidFill>
                <a:latin typeface="Calibri"/>
                <a:ea typeface="Calibri"/>
                <a:cs typeface="Calibri"/>
                <a:sym typeface="Calibri"/>
              </a:rPr>
              <a:t>“Read at Home” plan</a:t>
            </a:r>
          </a:p>
          <a:p>
            <a:pPr marL="1073150" marR="0" lvl="2" indent="-361950" algn="l" rtl="0">
              <a:lnSpc>
                <a:spcPct val="90000"/>
              </a:lnSpc>
              <a:spcBef>
                <a:spcPts val="400"/>
              </a:spcBef>
              <a:spcAft>
                <a:spcPts val="0"/>
              </a:spcAft>
              <a:buClr>
                <a:srgbClr val="000080"/>
              </a:buClr>
              <a:buSzPct val="100000"/>
              <a:buFont typeface="Noto Sans Symbols"/>
              <a:buChar char="▪"/>
            </a:pPr>
            <a:r>
              <a:rPr lang="en-US" sz="2000" b="0" i="0" u="none" strike="noStrike" cap="none">
                <a:solidFill>
                  <a:srgbClr val="0C151E"/>
                </a:solidFill>
                <a:latin typeface="Calibri"/>
                <a:ea typeface="Calibri"/>
                <a:cs typeface="Calibri"/>
                <a:sym typeface="Calibri"/>
              </a:rPr>
              <a:t>Guardian training workshops and regular home reading</a:t>
            </a:r>
          </a:p>
          <a:p>
            <a:pPr marL="1073150" marR="0" lvl="2" indent="-361950" algn="l" rtl="0">
              <a:lnSpc>
                <a:spcPct val="90000"/>
              </a:lnSpc>
              <a:spcBef>
                <a:spcPts val="400"/>
              </a:spcBef>
              <a:spcAft>
                <a:spcPts val="0"/>
              </a:spcAft>
              <a:buClr>
                <a:srgbClr val="000080"/>
              </a:buClr>
              <a:buSzPct val="100000"/>
              <a:buFont typeface="Noto Sans Symbols"/>
              <a:buChar char="▪"/>
            </a:pPr>
            <a:r>
              <a:rPr lang="en-US" sz="2000" b="0" i="0" u="none" strike="noStrike" cap="none">
                <a:solidFill>
                  <a:srgbClr val="0C151E"/>
                </a:solidFill>
                <a:latin typeface="Calibri"/>
                <a:ea typeface="Calibri"/>
                <a:cs typeface="Calibri"/>
                <a:sym typeface="Calibri"/>
              </a:rPr>
              <a:t>Schools and Districts must:</a:t>
            </a:r>
          </a:p>
          <a:p>
            <a:pPr marL="1311275" marR="0" lvl="3" indent="-244475" algn="l" rtl="0">
              <a:lnSpc>
                <a:spcPct val="90000"/>
              </a:lnSpc>
              <a:spcBef>
                <a:spcPts val="400"/>
              </a:spcBef>
              <a:spcAft>
                <a:spcPts val="0"/>
              </a:spcAft>
              <a:buClr>
                <a:srgbClr val="000080"/>
              </a:buClr>
              <a:buSzPct val="100000"/>
              <a:buFont typeface="Noto Sans Symbols"/>
              <a:buChar char="▪"/>
            </a:pPr>
            <a:r>
              <a:rPr lang="en-US" sz="2000" b="0" i="0" u="none" strike="noStrike" cap="none">
                <a:solidFill>
                  <a:srgbClr val="0C151E"/>
                </a:solidFill>
                <a:latin typeface="Calibri"/>
                <a:ea typeface="Calibri"/>
                <a:cs typeface="Calibri"/>
                <a:sym typeface="Calibri"/>
              </a:rPr>
              <a:t>Document efforts by the school to engage the pupil’s guardian</a:t>
            </a:r>
          </a:p>
          <a:p>
            <a:pPr marL="1311275" marR="0" lvl="3" indent="-244475" algn="l" rtl="0">
              <a:lnSpc>
                <a:spcPct val="90000"/>
              </a:lnSpc>
              <a:spcBef>
                <a:spcPts val="400"/>
              </a:spcBef>
              <a:spcAft>
                <a:spcPts val="0"/>
              </a:spcAft>
              <a:buClr>
                <a:srgbClr val="000080"/>
              </a:buClr>
              <a:buSzPct val="100000"/>
              <a:buFont typeface="Noto Sans Symbols"/>
              <a:buChar char="▪"/>
            </a:pPr>
            <a:r>
              <a:rPr lang="en-US" sz="2000" b="0" i="0" u="none" strike="noStrike" cap="none">
                <a:solidFill>
                  <a:srgbClr val="0C151E"/>
                </a:solidFill>
                <a:latin typeface="Calibri"/>
                <a:ea typeface="Calibri"/>
                <a:cs typeface="Calibri"/>
                <a:sym typeface="Calibri"/>
              </a:rPr>
              <a:t>Document any dissenting opinions in IRIP</a:t>
            </a:r>
          </a:p>
          <a:p>
            <a:pPr marL="363537" marR="0" lvl="1" indent="-7936" algn="l" rtl="0">
              <a:lnSpc>
                <a:spcPct val="90000"/>
              </a:lnSpc>
              <a:spcBef>
                <a:spcPts val="440"/>
              </a:spcBef>
              <a:spcAft>
                <a:spcPts val="0"/>
              </a:spcAft>
              <a:buClr>
                <a:srgbClr val="000080"/>
              </a:buClr>
              <a:buFont typeface="Noto Sans Symbols"/>
              <a:buNone/>
            </a:pPr>
            <a:endParaRPr sz="2200" b="0" i="0" u="none" strike="noStrike" cap="none">
              <a:solidFill>
                <a:srgbClr val="0C151E"/>
              </a:solidFill>
              <a:latin typeface="Calibri"/>
              <a:ea typeface="Calibri"/>
              <a:cs typeface="Calibri"/>
              <a:sym typeface="Calibri"/>
            </a:endParaRPr>
          </a:p>
        </p:txBody>
      </p:sp>
      <p:pic>
        <p:nvPicPr>
          <p:cNvPr id="893" name="Shape 893"/>
          <p:cNvPicPr preferRelativeResize="0"/>
          <p:nvPr/>
        </p:nvPicPr>
        <p:blipFill rotWithShape="1">
          <a:blip r:embed="rId3">
            <a:alphaModFix/>
          </a:blip>
          <a:srcRect/>
          <a:stretch/>
        </p:blipFill>
        <p:spPr>
          <a:xfrm>
            <a:off x="5918994" y="349897"/>
            <a:ext cx="2857499" cy="1228724"/>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Shape 898"/>
          <p:cNvSpPr txBox="1">
            <a:spLocks noGrp="1"/>
          </p:cNvSpPr>
          <p:nvPr>
            <p:ph type="title"/>
          </p:nvPr>
        </p:nvSpPr>
        <p:spPr>
          <a:xfrm>
            <a:off x="585787" y="376237"/>
            <a:ext cx="7975600" cy="608011"/>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3</a:t>
            </a:r>
            <a:r>
              <a:rPr lang="en-US" sz="3600" b="0" i="0" u="none" strike="noStrike" cap="none" baseline="30000">
                <a:solidFill>
                  <a:srgbClr val="000080"/>
                </a:solidFill>
                <a:latin typeface="Calibri"/>
                <a:ea typeface="Calibri"/>
                <a:cs typeface="Calibri"/>
                <a:sym typeface="Calibri"/>
              </a:rPr>
              <a:t>rd</a:t>
            </a:r>
            <a:r>
              <a:rPr lang="en-US" sz="3600" b="0" i="0" u="none" strike="noStrike" cap="none">
                <a:solidFill>
                  <a:srgbClr val="000080"/>
                </a:solidFill>
                <a:latin typeface="Calibri"/>
                <a:ea typeface="Calibri"/>
                <a:cs typeface="Calibri"/>
                <a:sym typeface="Calibri"/>
              </a:rPr>
              <a:t> Grade Reading Law</a:t>
            </a:r>
          </a:p>
        </p:txBody>
      </p:sp>
      <p:sp>
        <p:nvSpPr>
          <p:cNvPr id="899" name="Shape 899"/>
          <p:cNvSpPr txBox="1"/>
          <p:nvPr/>
        </p:nvSpPr>
        <p:spPr>
          <a:xfrm>
            <a:off x="304800" y="914400"/>
            <a:ext cx="8686800" cy="5416550"/>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rgbClr val="000080"/>
              </a:buClr>
              <a:buSzPct val="25000"/>
              <a:buFont typeface="Noto Sans Symbols"/>
              <a:buNone/>
            </a:pPr>
            <a:r>
              <a:rPr lang="en-US" sz="2200" b="1">
                <a:solidFill>
                  <a:srgbClr val="0C151E"/>
                </a:solidFill>
                <a:latin typeface="Calibri"/>
                <a:ea typeface="Calibri"/>
                <a:cs typeface="Calibri"/>
                <a:sym typeface="Calibri"/>
              </a:rPr>
              <a:t>3</a:t>
            </a:r>
            <a:r>
              <a:rPr lang="en-US" sz="2200" b="1" baseline="30000">
                <a:solidFill>
                  <a:srgbClr val="0C151E"/>
                </a:solidFill>
                <a:latin typeface="Calibri"/>
                <a:ea typeface="Calibri"/>
                <a:cs typeface="Calibri"/>
                <a:sym typeface="Calibri"/>
              </a:rPr>
              <a:t>rd</a:t>
            </a:r>
            <a:r>
              <a:rPr lang="en-US" sz="2200" b="1">
                <a:solidFill>
                  <a:srgbClr val="0C151E"/>
                </a:solidFill>
                <a:latin typeface="Calibri"/>
                <a:ea typeface="Calibri"/>
                <a:cs typeface="Calibri"/>
                <a:sym typeface="Calibri"/>
              </a:rPr>
              <a:t> Grade Students in 2019-2020 (Current 1st Graders)</a:t>
            </a:r>
          </a:p>
          <a:p>
            <a:pPr marL="363537" marR="0" lvl="1" indent="-7936" algn="l" rtl="0">
              <a:lnSpc>
                <a:spcPct val="90000"/>
              </a:lnSpc>
              <a:spcBef>
                <a:spcPts val="440"/>
              </a:spcBef>
              <a:spcAft>
                <a:spcPts val="0"/>
              </a:spcAft>
              <a:buClr>
                <a:srgbClr val="000080"/>
              </a:buClr>
              <a:buSzPct val="25000"/>
              <a:buFont typeface="Noto Sans Symbols"/>
              <a:buNone/>
            </a:pPr>
            <a:r>
              <a:rPr lang="en-US" sz="2200" b="0" i="0" u="none" strike="noStrike" cap="none">
                <a:solidFill>
                  <a:srgbClr val="0C151E"/>
                </a:solidFill>
                <a:latin typeface="Calibri"/>
                <a:ea typeface="Calibri"/>
                <a:cs typeface="Calibri"/>
                <a:sym typeface="Calibri"/>
              </a:rPr>
              <a:t>Shall ensure that a pupil, whose guardian has been provided notification, is not enrolled in grade 4 until one of the following occurs:</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Achieves a reading score that is less than 1 grade level behind on the grade 3 state English Language Arts assessment</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Demonstrates a grade 3 reading level through performance on an alternative standardized reading assessment approved by the superintendent of public instruction</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Demonstrates a grade 3 reading level through a portfolio demonstrating competency in all grade 3 state English Language Arts standards</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Other must-knows:</a:t>
            </a:r>
          </a:p>
          <a:p>
            <a:pPr marL="1073150" marR="0" lvl="2" indent="-36195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Incoming students younger than 10 years of age must demonstrate grade 3 reading level</a:t>
            </a:r>
          </a:p>
          <a:p>
            <a:pPr marL="1073150" marR="0" lvl="2" indent="-36195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Only requires repeating 3</a:t>
            </a:r>
            <a:r>
              <a:rPr lang="en-US" sz="2200" b="0" i="0" u="none" strike="noStrike" cap="none" baseline="30000">
                <a:solidFill>
                  <a:srgbClr val="0C151E"/>
                </a:solidFill>
                <a:latin typeface="Calibri"/>
                <a:ea typeface="Calibri"/>
                <a:cs typeface="Calibri"/>
                <a:sym typeface="Calibri"/>
              </a:rPr>
              <a:t>rd</a:t>
            </a:r>
            <a:r>
              <a:rPr lang="en-US" sz="2200" b="0" i="0" u="none" strike="noStrike" cap="none">
                <a:solidFill>
                  <a:srgbClr val="0C151E"/>
                </a:solidFill>
                <a:latin typeface="Calibri"/>
                <a:ea typeface="Calibri"/>
                <a:cs typeface="Calibri"/>
                <a:sym typeface="Calibri"/>
              </a:rPr>
              <a:t> grade once</a:t>
            </a:r>
          </a:p>
          <a:p>
            <a:pPr marL="363537" marR="0" lvl="1" indent="-7936" algn="l" rtl="0">
              <a:lnSpc>
                <a:spcPct val="90000"/>
              </a:lnSpc>
              <a:spcBef>
                <a:spcPts val="440"/>
              </a:spcBef>
              <a:spcAft>
                <a:spcPts val="0"/>
              </a:spcAft>
              <a:buClr>
                <a:srgbClr val="000080"/>
              </a:buClr>
              <a:buFont typeface="Noto Sans Symbols"/>
              <a:buNone/>
            </a:pPr>
            <a:endParaRPr sz="2200" b="0" i="0" u="none" strike="noStrike" cap="none">
              <a:solidFill>
                <a:srgbClr val="0C151E"/>
              </a:solidFill>
              <a:latin typeface="Calibri"/>
              <a:ea typeface="Calibri"/>
              <a:cs typeface="Calibri"/>
              <a:sym typeface="Calibri"/>
            </a:endParaRPr>
          </a:p>
        </p:txBody>
      </p:sp>
      <p:pic>
        <p:nvPicPr>
          <p:cNvPr id="900" name="Shape 900"/>
          <p:cNvPicPr preferRelativeResize="0"/>
          <p:nvPr/>
        </p:nvPicPr>
        <p:blipFill rotWithShape="1">
          <a:blip r:embed="rId3">
            <a:alphaModFix/>
          </a:blip>
          <a:srcRect/>
          <a:stretch/>
        </p:blipFill>
        <p:spPr>
          <a:xfrm>
            <a:off x="6278225" y="5800725"/>
            <a:ext cx="1422300" cy="10572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Shape 905"/>
          <p:cNvSpPr txBox="1">
            <a:spLocks noGrp="1"/>
          </p:cNvSpPr>
          <p:nvPr>
            <p:ph type="title"/>
          </p:nvPr>
        </p:nvSpPr>
        <p:spPr>
          <a:xfrm>
            <a:off x="585787" y="376237"/>
            <a:ext cx="7975600" cy="608011"/>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3</a:t>
            </a:r>
            <a:r>
              <a:rPr lang="en-US" sz="3600" b="0" i="0" u="none" strike="noStrike" cap="none" baseline="30000">
                <a:solidFill>
                  <a:srgbClr val="000080"/>
                </a:solidFill>
                <a:latin typeface="Calibri"/>
                <a:ea typeface="Calibri"/>
                <a:cs typeface="Calibri"/>
                <a:sym typeface="Calibri"/>
              </a:rPr>
              <a:t>rd</a:t>
            </a:r>
            <a:r>
              <a:rPr lang="en-US" sz="3600" b="0" i="0" u="none" strike="noStrike" cap="none">
                <a:solidFill>
                  <a:srgbClr val="000080"/>
                </a:solidFill>
                <a:latin typeface="Calibri"/>
                <a:ea typeface="Calibri"/>
                <a:cs typeface="Calibri"/>
                <a:sym typeface="Calibri"/>
              </a:rPr>
              <a:t> Grade Reading Law</a:t>
            </a:r>
          </a:p>
        </p:txBody>
      </p:sp>
      <p:sp>
        <p:nvSpPr>
          <p:cNvPr id="906" name="Shape 906"/>
          <p:cNvSpPr txBox="1"/>
          <p:nvPr/>
        </p:nvSpPr>
        <p:spPr>
          <a:xfrm>
            <a:off x="304800" y="914400"/>
            <a:ext cx="8686800" cy="3505200"/>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rgbClr val="000080"/>
              </a:buClr>
              <a:buSzPct val="25000"/>
              <a:buFont typeface="Noto Sans Symbols"/>
              <a:buNone/>
            </a:pPr>
            <a:r>
              <a:rPr lang="en-US" sz="2200" b="1">
                <a:solidFill>
                  <a:srgbClr val="0C151E"/>
                </a:solidFill>
                <a:latin typeface="Calibri"/>
                <a:ea typeface="Calibri"/>
                <a:cs typeface="Calibri"/>
                <a:sym typeface="Calibri"/>
              </a:rPr>
              <a:t>Timelines</a:t>
            </a:r>
          </a:p>
          <a:p>
            <a:pPr marL="363537" marR="0" lvl="1" indent="-7936" algn="l" rtl="0">
              <a:lnSpc>
                <a:spcPct val="90000"/>
              </a:lnSpc>
              <a:spcBef>
                <a:spcPts val="440"/>
              </a:spcBef>
              <a:spcAft>
                <a:spcPts val="0"/>
              </a:spcAft>
              <a:buClr>
                <a:srgbClr val="000080"/>
              </a:buClr>
              <a:buSzPct val="25000"/>
              <a:buFont typeface="Noto Sans Symbols"/>
              <a:buNone/>
            </a:pPr>
            <a:r>
              <a:rPr lang="en-US" sz="2200" b="0" i="0" u="none" strike="noStrike" cap="none">
                <a:solidFill>
                  <a:srgbClr val="0C151E"/>
                </a:solidFill>
                <a:latin typeface="Calibri"/>
                <a:ea typeface="Calibri"/>
                <a:cs typeface="Calibri"/>
                <a:sym typeface="Calibri"/>
              </a:rPr>
              <a:t>May 23</a:t>
            </a:r>
            <a:r>
              <a:rPr lang="en-US" sz="2200" b="0" i="0" u="none" strike="noStrike" cap="none" baseline="30000">
                <a:solidFill>
                  <a:srgbClr val="0C151E"/>
                </a:solidFill>
                <a:latin typeface="Calibri"/>
                <a:ea typeface="Calibri"/>
                <a:cs typeface="Calibri"/>
                <a:sym typeface="Calibri"/>
              </a:rPr>
              <a:t>rd</a:t>
            </a:r>
            <a:r>
              <a:rPr lang="en-US" sz="2200" b="0" i="0" u="none" strike="noStrike" cap="none">
                <a:solidFill>
                  <a:srgbClr val="0C151E"/>
                </a:solidFill>
                <a:latin typeface="Calibri"/>
                <a:ea typeface="Calibri"/>
                <a:cs typeface="Calibri"/>
                <a:sym typeface="Calibri"/>
              </a:rPr>
              <a:t> or 14 days after finished, scoring  is provided to CEPI</a:t>
            </a:r>
          </a:p>
          <a:p>
            <a:pPr marL="363537" marR="0" lvl="1" indent="-7936" algn="l" rtl="0">
              <a:lnSpc>
                <a:spcPct val="90000"/>
              </a:lnSpc>
              <a:spcBef>
                <a:spcPts val="440"/>
              </a:spcBef>
              <a:spcAft>
                <a:spcPts val="0"/>
              </a:spcAft>
              <a:buClr>
                <a:srgbClr val="000080"/>
              </a:buClr>
              <a:buSzPct val="25000"/>
              <a:buFont typeface="Noto Sans Symbols"/>
              <a:buNone/>
            </a:pPr>
            <a:r>
              <a:rPr lang="en-US" sz="2200" b="0" i="0" u="none" strike="noStrike" cap="none">
                <a:solidFill>
                  <a:srgbClr val="0C151E"/>
                </a:solidFill>
                <a:latin typeface="Calibri"/>
                <a:ea typeface="Calibri"/>
                <a:cs typeface="Calibri"/>
                <a:sym typeface="Calibri"/>
              </a:rPr>
              <a:t>June 1</a:t>
            </a:r>
            <a:r>
              <a:rPr lang="en-US" sz="2200" b="0" i="0" u="none" strike="noStrike" cap="none" baseline="30000">
                <a:solidFill>
                  <a:srgbClr val="0C151E"/>
                </a:solidFill>
                <a:latin typeface="Calibri"/>
                <a:ea typeface="Calibri"/>
                <a:cs typeface="Calibri"/>
                <a:sym typeface="Calibri"/>
              </a:rPr>
              <a:t>st</a:t>
            </a:r>
            <a:r>
              <a:rPr lang="en-US" sz="2200" b="0" i="0" u="none" strike="noStrike" cap="none">
                <a:solidFill>
                  <a:srgbClr val="0C151E"/>
                </a:solidFill>
                <a:latin typeface="Calibri"/>
                <a:ea typeface="Calibri"/>
                <a:cs typeface="Calibri"/>
                <a:sym typeface="Calibri"/>
              </a:rPr>
              <a:t> or 14 days after getting scores, CEPI tells guardians by certified mail:</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State has determined that the pupil may be required to be retained</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Guardian has the right to request a ‘good cause exemption’</a:t>
            </a:r>
          </a:p>
          <a:p>
            <a:pPr marL="1073150" marR="0" lvl="2" indent="-36195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30 days after the date of notification by CEPI</a:t>
            </a:r>
          </a:p>
          <a:p>
            <a:pPr marL="1073150" marR="0" lvl="2" indent="-36195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Must direct the request to the district in which student intends to enroll in 4</a:t>
            </a:r>
            <a:r>
              <a:rPr lang="en-US" sz="2200" b="0" i="0" u="none" strike="noStrike" cap="none" baseline="30000">
                <a:solidFill>
                  <a:srgbClr val="0C151E"/>
                </a:solidFill>
                <a:latin typeface="Calibri"/>
                <a:ea typeface="Calibri"/>
                <a:cs typeface="Calibri"/>
                <a:sym typeface="Calibri"/>
              </a:rPr>
              <a:t>th</a:t>
            </a:r>
            <a:r>
              <a:rPr lang="en-US" sz="2200" b="0" i="0" u="none" strike="noStrike" cap="none">
                <a:solidFill>
                  <a:srgbClr val="0C151E"/>
                </a:solidFill>
                <a:latin typeface="Calibri"/>
                <a:ea typeface="Calibri"/>
                <a:cs typeface="Calibri"/>
                <a:sym typeface="Calibri"/>
              </a:rPr>
              <a:t> grade</a:t>
            </a:r>
          </a:p>
          <a:p>
            <a:pPr marL="1073150" marR="0" lvl="2" indent="-36195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Right to request a meeting with school officials </a:t>
            </a:r>
          </a:p>
          <a:p>
            <a:pPr marL="363537" marR="0" lvl="1" indent="-7936" algn="l" rtl="0">
              <a:lnSpc>
                <a:spcPct val="90000"/>
              </a:lnSpc>
              <a:spcBef>
                <a:spcPts val="440"/>
              </a:spcBef>
              <a:spcAft>
                <a:spcPts val="0"/>
              </a:spcAft>
              <a:buClr>
                <a:srgbClr val="000080"/>
              </a:buClr>
              <a:buFont typeface="Noto Sans Symbols"/>
              <a:buNone/>
            </a:pPr>
            <a:endParaRPr sz="2200" b="0" i="0" u="none" strike="noStrike" cap="none">
              <a:solidFill>
                <a:srgbClr val="0C151E"/>
              </a:solidFill>
              <a:latin typeface="Calibri"/>
              <a:ea typeface="Calibri"/>
              <a:cs typeface="Calibri"/>
              <a:sym typeface="Calibri"/>
            </a:endParaRPr>
          </a:p>
        </p:txBody>
      </p:sp>
      <p:pic>
        <p:nvPicPr>
          <p:cNvPr id="907" name="Shape 907"/>
          <p:cNvPicPr preferRelativeResize="0"/>
          <p:nvPr/>
        </p:nvPicPr>
        <p:blipFill rotWithShape="1">
          <a:blip r:embed="rId3">
            <a:alphaModFix/>
          </a:blip>
          <a:srcRect/>
          <a:stretch/>
        </p:blipFill>
        <p:spPr>
          <a:xfrm>
            <a:off x="4811475" y="5009375"/>
            <a:ext cx="3124200" cy="1548000"/>
          </a:xfrm>
          <a:prstGeom prst="rect">
            <a:avLst/>
          </a:prstGeom>
          <a:noFill/>
          <a:ln>
            <a:noFill/>
          </a:ln>
        </p:spPr>
      </p:pic>
      <p:sp>
        <p:nvSpPr>
          <p:cNvPr id="908" name="Shape 908"/>
          <p:cNvSpPr txBox="1"/>
          <p:nvPr/>
        </p:nvSpPr>
        <p:spPr>
          <a:xfrm>
            <a:off x="304800" y="4572000"/>
            <a:ext cx="5333998" cy="1454149"/>
          </a:xfrm>
          <a:prstGeom prst="rect">
            <a:avLst/>
          </a:prstGeom>
          <a:noFill/>
          <a:ln>
            <a:noFill/>
          </a:ln>
        </p:spPr>
        <p:txBody>
          <a:bodyPr lIns="0" tIns="0" rIns="0" bIns="0" anchor="t" anchorCtr="0">
            <a:noAutofit/>
          </a:bodyPr>
          <a:lstStyle/>
          <a:p>
            <a:pPr marL="0" marR="0" lvl="0" indent="0" algn="ctr" rtl="0">
              <a:lnSpc>
                <a:spcPct val="90000"/>
              </a:lnSpc>
              <a:spcBef>
                <a:spcPts val="0"/>
              </a:spcBef>
              <a:spcAft>
                <a:spcPts val="0"/>
              </a:spcAft>
              <a:buClr>
                <a:srgbClr val="000080"/>
              </a:buClr>
              <a:buSzPct val="25000"/>
              <a:buFont typeface="Noto Sans Symbols"/>
              <a:buNone/>
            </a:pPr>
            <a:r>
              <a:rPr lang="en-US" sz="2200" i="1">
                <a:solidFill>
                  <a:srgbClr val="0C151E"/>
                </a:solidFill>
                <a:latin typeface="Calibri"/>
                <a:ea typeface="Calibri"/>
                <a:cs typeface="Calibri"/>
                <a:sym typeface="Calibri"/>
              </a:rPr>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Shape 913"/>
          <p:cNvSpPr txBox="1">
            <a:spLocks noGrp="1"/>
          </p:cNvSpPr>
          <p:nvPr>
            <p:ph type="title"/>
          </p:nvPr>
        </p:nvSpPr>
        <p:spPr>
          <a:xfrm>
            <a:off x="585787" y="376237"/>
            <a:ext cx="7975600" cy="608011"/>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3</a:t>
            </a:r>
            <a:r>
              <a:rPr lang="en-US" sz="3600" b="0" i="0" u="none" strike="noStrike" cap="none" baseline="30000">
                <a:solidFill>
                  <a:srgbClr val="000080"/>
                </a:solidFill>
                <a:latin typeface="Calibri"/>
                <a:ea typeface="Calibri"/>
                <a:cs typeface="Calibri"/>
                <a:sym typeface="Calibri"/>
              </a:rPr>
              <a:t>rd</a:t>
            </a:r>
            <a:r>
              <a:rPr lang="en-US" sz="3600" b="0" i="0" u="none" strike="noStrike" cap="none">
                <a:solidFill>
                  <a:srgbClr val="000080"/>
                </a:solidFill>
                <a:latin typeface="Calibri"/>
                <a:ea typeface="Calibri"/>
                <a:cs typeface="Calibri"/>
                <a:sym typeface="Calibri"/>
              </a:rPr>
              <a:t> Grade Reading Law</a:t>
            </a:r>
          </a:p>
        </p:txBody>
      </p:sp>
      <p:sp>
        <p:nvSpPr>
          <p:cNvPr id="914" name="Shape 914"/>
          <p:cNvSpPr txBox="1"/>
          <p:nvPr/>
        </p:nvSpPr>
        <p:spPr>
          <a:xfrm>
            <a:off x="523670" y="1066800"/>
            <a:ext cx="7782129" cy="5257799"/>
          </a:xfrm>
          <a:prstGeom prst="rect">
            <a:avLst/>
          </a:prstGeom>
          <a:noFill/>
          <a:ln>
            <a:noFill/>
          </a:ln>
        </p:spPr>
        <p:txBody>
          <a:bodyPr lIns="0" tIns="0" rIns="0" bIns="0" anchor="t" anchorCtr="0">
            <a:noAutofit/>
          </a:bodyPr>
          <a:lstStyle/>
          <a:p>
            <a:pPr marL="360363" marR="0" lvl="0" indent="-360363" algn="l" rtl="0">
              <a:lnSpc>
                <a:spcPct val="90000"/>
              </a:lnSpc>
              <a:spcBef>
                <a:spcPts val="0"/>
              </a:spcBef>
              <a:spcAft>
                <a:spcPts val="0"/>
              </a:spcAft>
              <a:buClr>
                <a:srgbClr val="000080"/>
              </a:buClr>
              <a:buSzPct val="100000"/>
              <a:buFont typeface="Noto Sans Symbols"/>
              <a:buChar char="▪"/>
            </a:pPr>
            <a:r>
              <a:rPr lang="en-US" sz="2200" b="1">
                <a:solidFill>
                  <a:srgbClr val="0C151E"/>
                </a:solidFill>
                <a:latin typeface="Calibri"/>
                <a:ea typeface="Calibri"/>
                <a:cs typeface="Calibri"/>
                <a:sym typeface="Calibri"/>
              </a:rPr>
              <a:t>Good Cause Exemption</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May be granted for one of the following:</a:t>
            </a:r>
          </a:p>
          <a:p>
            <a:pPr marL="1073150" marR="0" lvl="2" indent="-36195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Individualized education program or with a section           504 plan</a:t>
            </a:r>
          </a:p>
          <a:p>
            <a:pPr marL="1311275" marR="0" lvl="3" indent="-244475"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The individualized education program team or section 504 coordinator makes the decision</a:t>
            </a:r>
          </a:p>
          <a:p>
            <a:pPr marL="1073150" marR="0" lvl="2" indent="-36195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Limited English proficient student</a:t>
            </a:r>
          </a:p>
          <a:p>
            <a:pPr marL="1311275" marR="0" lvl="3" indent="-244475"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Less than 3 years of instruction</a:t>
            </a:r>
          </a:p>
          <a:p>
            <a:pPr marL="1073150" marR="0" lvl="2" indent="-36195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Received intensive intervention for 2 or more years and was previously retained</a:t>
            </a:r>
          </a:p>
          <a:p>
            <a:pPr marL="1073150" marR="0" lvl="2" indent="-36195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Continuously enrolled in current district for less than 2 years and evidence they were not provided with an appropriate Individual Reading Improvement Plan</a:t>
            </a:r>
          </a:p>
          <a:p>
            <a:pPr marL="1073150" marR="0" lvl="2" indent="-36195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Requested within the time period and in the best interest of the student </a:t>
            </a:r>
          </a:p>
        </p:txBody>
      </p:sp>
      <p:pic>
        <p:nvPicPr>
          <p:cNvPr id="915" name="Shape 915"/>
          <p:cNvPicPr preferRelativeResize="0"/>
          <p:nvPr/>
        </p:nvPicPr>
        <p:blipFill rotWithShape="1">
          <a:blip r:embed="rId3">
            <a:alphaModFix/>
          </a:blip>
          <a:srcRect/>
          <a:stretch/>
        </p:blipFill>
        <p:spPr>
          <a:xfrm>
            <a:off x="7467600" y="304800"/>
            <a:ext cx="1234890" cy="168116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Shape 920"/>
          <p:cNvSpPr txBox="1">
            <a:spLocks noGrp="1"/>
          </p:cNvSpPr>
          <p:nvPr>
            <p:ph type="title"/>
          </p:nvPr>
        </p:nvSpPr>
        <p:spPr>
          <a:xfrm>
            <a:off x="585787" y="376237"/>
            <a:ext cx="7975600" cy="608011"/>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3</a:t>
            </a:r>
            <a:r>
              <a:rPr lang="en-US" sz="3600" b="0" i="0" u="none" strike="noStrike" cap="none" baseline="30000">
                <a:solidFill>
                  <a:srgbClr val="000080"/>
                </a:solidFill>
                <a:latin typeface="Calibri"/>
                <a:ea typeface="Calibri"/>
                <a:cs typeface="Calibri"/>
                <a:sym typeface="Calibri"/>
              </a:rPr>
              <a:t>rd</a:t>
            </a:r>
            <a:r>
              <a:rPr lang="en-US" sz="3600" b="0" i="0" u="none" strike="noStrike" cap="none">
                <a:solidFill>
                  <a:srgbClr val="000080"/>
                </a:solidFill>
                <a:latin typeface="Calibri"/>
                <a:ea typeface="Calibri"/>
                <a:cs typeface="Calibri"/>
                <a:sym typeface="Calibri"/>
              </a:rPr>
              <a:t> Grade Reading Law</a:t>
            </a:r>
          </a:p>
        </p:txBody>
      </p:sp>
      <p:sp>
        <p:nvSpPr>
          <p:cNvPr id="921" name="Shape 921"/>
          <p:cNvSpPr txBox="1"/>
          <p:nvPr/>
        </p:nvSpPr>
        <p:spPr>
          <a:xfrm>
            <a:off x="523670" y="1066800"/>
            <a:ext cx="7782129" cy="5257799"/>
          </a:xfrm>
          <a:prstGeom prst="rect">
            <a:avLst/>
          </a:prstGeom>
          <a:noFill/>
          <a:ln>
            <a:noFill/>
          </a:ln>
        </p:spPr>
        <p:txBody>
          <a:bodyPr lIns="0" tIns="0" rIns="0" bIns="0" anchor="t" anchorCtr="0">
            <a:noAutofit/>
          </a:bodyPr>
          <a:lstStyle/>
          <a:p>
            <a:pPr marL="360363" marR="0" lvl="0" indent="-360363" algn="l" rtl="0">
              <a:lnSpc>
                <a:spcPct val="90000"/>
              </a:lnSpc>
              <a:spcBef>
                <a:spcPts val="0"/>
              </a:spcBef>
              <a:spcAft>
                <a:spcPts val="0"/>
              </a:spcAft>
              <a:buClr>
                <a:srgbClr val="000080"/>
              </a:buClr>
              <a:buFont typeface="Noto Sans Symbols"/>
              <a:buNone/>
            </a:pPr>
            <a:endParaRPr sz="2200" b="1">
              <a:solidFill>
                <a:srgbClr val="0C151E"/>
              </a:solidFill>
              <a:latin typeface="Calibri"/>
              <a:ea typeface="Calibri"/>
              <a:cs typeface="Calibri"/>
              <a:sym typeface="Calibri"/>
            </a:endParaRPr>
          </a:p>
          <a:p>
            <a:pPr marL="360363" marR="0" lvl="0" indent="-360363" algn="l" rtl="0">
              <a:lnSpc>
                <a:spcPct val="90000"/>
              </a:lnSpc>
              <a:spcBef>
                <a:spcPts val="1320"/>
              </a:spcBef>
              <a:spcAft>
                <a:spcPts val="0"/>
              </a:spcAft>
              <a:buClr>
                <a:srgbClr val="000080"/>
              </a:buClr>
              <a:buSzPct val="100000"/>
              <a:buFont typeface="Noto Sans Symbols"/>
              <a:buChar char="▪"/>
            </a:pPr>
            <a:r>
              <a:rPr lang="en-US" sz="2200" b="1">
                <a:solidFill>
                  <a:srgbClr val="0C151E"/>
                </a:solidFill>
                <a:latin typeface="Calibri"/>
                <a:ea typeface="Calibri"/>
                <a:cs typeface="Calibri"/>
                <a:sym typeface="Calibri"/>
              </a:rPr>
              <a:t>Good Cause Procedure</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After request or the teacher’s own initiative</a:t>
            </a:r>
          </a:p>
          <a:p>
            <a:pPr marL="1073150" marR="0" lvl="2" indent="-36195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Grade 3 teacher submits a recommendation along with documentation that indicates that an exemption applies to the pupil</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Review and discuss the recommendation and make a determination in writing</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Superintendent/chief administrator’s decision is final</a:t>
            </a:r>
          </a:p>
          <a:p>
            <a:pPr marL="1073150" marR="0" lvl="2" indent="-36195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Communicated to the parent or legal guardian at least 30 days before the first day of school</a:t>
            </a:r>
          </a:p>
        </p:txBody>
      </p:sp>
      <p:pic>
        <p:nvPicPr>
          <p:cNvPr id="922" name="Shape 922"/>
          <p:cNvPicPr preferRelativeResize="0"/>
          <p:nvPr/>
        </p:nvPicPr>
        <p:blipFill rotWithShape="1">
          <a:blip r:embed="rId3">
            <a:alphaModFix/>
          </a:blip>
          <a:srcRect/>
          <a:stretch/>
        </p:blipFill>
        <p:spPr>
          <a:xfrm>
            <a:off x="6324600" y="376237"/>
            <a:ext cx="1668511" cy="157581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Shape 927"/>
          <p:cNvSpPr txBox="1">
            <a:spLocks noGrp="1"/>
          </p:cNvSpPr>
          <p:nvPr>
            <p:ph type="title"/>
          </p:nvPr>
        </p:nvSpPr>
        <p:spPr>
          <a:xfrm>
            <a:off x="585787" y="376237"/>
            <a:ext cx="7975600" cy="608011"/>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3</a:t>
            </a:r>
            <a:r>
              <a:rPr lang="en-US" sz="3600" b="0" i="0" u="none" strike="noStrike" cap="none" baseline="30000">
                <a:solidFill>
                  <a:srgbClr val="000080"/>
                </a:solidFill>
                <a:latin typeface="Calibri"/>
                <a:ea typeface="Calibri"/>
                <a:cs typeface="Calibri"/>
                <a:sym typeface="Calibri"/>
              </a:rPr>
              <a:t>rd</a:t>
            </a:r>
            <a:r>
              <a:rPr lang="en-US" sz="3600" b="0" i="0" u="none" strike="noStrike" cap="none">
                <a:solidFill>
                  <a:srgbClr val="000080"/>
                </a:solidFill>
                <a:latin typeface="Calibri"/>
                <a:ea typeface="Calibri"/>
                <a:cs typeface="Calibri"/>
                <a:sym typeface="Calibri"/>
              </a:rPr>
              <a:t> Grade Reading Law</a:t>
            </a:r>
          </a:p>
        </p:txBody>
      </p:sp>
      <p:sp>
        <p:nvSpPr>
          <p:cNvPr id="928" name="Shape 928"/>
          <p:cNvSpPr txBox="1"/>
          <p:nvPr/>
        </p:nvSpPr>
        <p:spPr>
          <a:xfrm>
            <a:off x="523670" y="1066800"/>
            <a:ext cx="7782129" cy="5257799"/>
          </a:xfrm>
          <a:prstGeom prst="rect">
            <a:avLst/>
          </a:prstGeom>
          <a:noFill/>
          <a:ln>
            <a:noFill/>
          </a:ln>
        </p:spPr>
        <p:txBody>
          <a:bodyPr lIns="0" tIns="0" rIns="0" bIns="0" anchor="t" anchorCtr="0">
            <a:noAutofit/>
          </a:bodyPr>
          <a:lstStyle/>
          <a:p>
            <a:pPr marL="360363" marR="0" lvl="0" indent="-360363" algn="l" rtl="0">
              <a:lnSpc>
                <a:spcPct val="90000"/>
              </a:lnSpc>
              <a:spcBef>
                <a:spcPts val="0"/>
              </a:spcBef>
              <a:spcAft>
                <a:spcPts val="0"/>
              </a:spcAft>
              <a:buClr>
                <a:srgbClr val="000080"/>
              </a:buClr>
              <a:buSzPct val="100000"/>
              <a:buFont typeface="Noto Sans Symbols"/>
              <a:buChar char="▪"/>
            </a:pPr>
            <a:r>
              <a:rPr lang="en-US" sz="2200" b="1">
                <a:solidFill>
                  <a:srgbClr val="0C151E"/>
                </a:solidFill>
                <a:latin typeface="Calibri"/>
                <a:ea typeface="Calibri"/>
                <a:cs typeface="Calibri"/>
                <a:sym typeface="Calibri"/>
              </a:rPr>
              <a:t>Exemptions other than Good Cause </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Both of the following:</a:t>
            </a:r>
          </a:p>
          <a:p>
            <a:pPr marL="1073150" marR="0" lvl="2" indent="-36195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Proficient in all subject areas assessed on the grade 3 state assessment other than English language arts</a:t>
            </a:r>
          </a:p>
          <a:p>
            <a:pPr marL="1073150" marR="0" lvl="2" indent="-36195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Proficient in science and social studies as shown through a pupil portfolio and as determined by the teacher who provided the grade 3 instruction to the pupil in science and social studies</a:t>
            </a:r>
          </a:p>
        </p:txBody>
      </p:sp>
      <p:pic>
        <p:nvPicPr>
          <p:cNvPr id="929" name="Shape 929"/>
          <p:cNvPicPr preferRelativeResize="0"/>
          <p:nvPr/>
        </p:nvPicPr>
        <p:blipFill rotWithShape="1">
          <a:blip r:embed="rId3">
            <a:alphaModFix/>
          </a:blip>
          <a:srcRect/>
          <a:stretch/>
        </p:blipFill>
        <p:spPr>
          <a:xfrm>
            <a:off x="3778271" y="3829050"/>
            <a:ext cx="1590632" cy="249554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Shape 934"/>
          <p:cNvSpPr txBox="1">
            <a:spLocks noGrp="1"/>
          </p:cNvSpPr>
          <p:nvPr>
            <p:ph type="title"/>
          </p:nvPr>
        </p:nvSpPr>
        <p:spPr>
          <a:xfrm>
            <a:off x="585787" y="376237"/>
            <a:ext cx="7975600" cy="608011"/>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3</a:t>
            </a:r>
            <a:r>
              <a:rPr lang="en-US" sz="3600" b="0" i="0" u="none" strike="noStrike" cap="none" baseline="30000">
                <a:solidFill>
                  <a:srgbClr val="000080"/>
                </a:solidFill>
                <a:latin typeface="Calibri"/>
                <a:ea typeface="Calibri"/>
                <a:cs typeface="Calibri"/>
                <a:sym typeface="Calibri"/>
              </a:rPr>
              <a:t>rd</a:t>
            </a:r>
            <a:r>
              <a:rPr lang="en-US" sz="3600" b="0" i="0" u="none" strike="noStrike" cap="none">
                <a:solidFill>
                  <a:srgbClr val="000080"/>
                </a:solidFill>
                <a:latin typeface="Calibri"/>
                <a:ea typeface="Calibri"/>
                <a:cs typeface="Calibri"/>
                <a:sym typeface="Calibri"/>
              </a:rPr>
              <a:t> Grade Reading Law</a:t>
            </a:r>
          </a:p>
        </p:txBody>
      </p:sp>
      <p:sp>
        <p:nvSpPr>
          <p:cNvPr id="935" name="Shape 935"/>
          <p:cNvSpPr txBox="1"/>
          <p:nvPr/>
        </p:nvSpPr>
        <p:spPr>
          <a:xfrm>
            <a:off x="523670" y="1066800"/>
            <a:ext cx="7782129" cy="5257799"/>
          </a:xfrm>
          <a:prstGeom prst="rect">
            <a:avLst/>
          </a:prstGeom>
          <a:noFill/>
          <a:ln>
            <a:noFill/>
          </a:ln>
        </p:spPr>
        <p:txBody>
          <a:bodyPr lIns="0" tIns="0" rIns="0" bIns="0" anchor="t" anchorCtr="0">
            <a:noAutofit/>
          </a:bodyPr>
          <a:lstStyle/>
          <a:p>
            <a:pPr marL="360363" marR="0" lvl="0" indent="-360363" algn="l" rtl="0">
              <a:lnSpc>
                <a:spcPct val="90000"/>
              </a:lnSpc>
              <a:spcBef>
                <a:spcPts val="0"/>
              </a:spcBef>
              <a:spcAft>
                <a:spcPts val="0"/>
              </a:spcAft>
              <a:buClr>
                <a:srgbClr val="000080"/>
              </a:buClr>
              <a:buSzPct val="100000"/>
              <a:buFont typeface="Noto Sans Symbols"/>
              <a:buChar char="▪"/>
            </a:pPr>
            <a:r>
              <a:rPr lang="en-US" sz="2200" b="1">
                <a:solidFill>
                  <a:srgbClr val="0C151E"/>
                </a:solidFill>
                <a:latin typeface="Calibri"/>
                <a:ea typeface="Calibri"/>
                <a:cs typeface="Calibri"/>
                <a:sym typeface="Calibri"/>
              </a:rPr>
              <a:t>Students not Promoted (and some that have been)</a:t>
            </a:r>
          </a:p>
          <a:p>
            <a:pPr marL="363537" marR="0" lvl="1" indent="-7936" algn="l" rtl="0">
              <a:lnSpc>
                <a:spcPct val="90000"/>
              </a:lnSpc>
              <a:spcBef>
                <a:spcPts val="440"/>
              </a:spcBef>
              <a:spcAft>
                <a:spcPts val="0"/>
              </a:spcAft>
              <a:buClr>
                <a:srgbClr val="000080"/>
              </a:buClr>
              <a:buSzPct val="25000"/>
              <a:buFont typeface="Noto Sans Symbols"/>
              <a:buNone/>
            </a:pPr>
            <a:r>
              <a:rPr lang="en-US" sz="2200" b="0" i="0" u="none" strike="noStrike" cap="none">
                <a:solidFill>
                  <a:srgbClr val="0C151E"/>
                </a:solidFill>
                <a:latin typeface="Calibri"/>
                <a:ea typeface="Calibri"/>
                <a:cs typeface="Calibri"/>
                <a:sym typeface="Calibri"/>
              </a:rPr>
              <a:t>District shall provide a reading intervention program that is intended to correct the pupil’s specific reading deficiency</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Effective instructional strategies and 1 or more:</a:t>
            </a:r>
          </a:p>
          <a:p>
            <a:pPr marL="1073150" marR="0" lvl="2" indent="-36195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Assigned to highly effective teacher of Reading</a:t>
            </a:r>
          </a:p>
          <a:p>
            <a:pPr marL="1073150" marR="0" lvl="2" indent="-36195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Highest evaluated grade 3 teacher in the school</a:t>
            </a:r>
          </a:p>
          <a:p>
            <a:pPr marL="1073150" marR="0" lvl="2" indent="-36195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Reading specialist</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Evidenced-based reading programs</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Reading instruction and intervention for the majority of contact time that incorporates grade 4 standards in other areas</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Tier two or three intervention with progress             monitoring</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“Read at Home” plan</a:t>
            </a:r>
          </a:p>
        </p:txBody>
      </p:sp>
      <p:pic>
        <p:nvPicPr>
          <p:cNvPr id="936" name="Shape 936"/>
          <p:cNvPicPr preferRelativeResize="0"/>
          <p:nvPr/>
        </p:nvPicPr>
        <p:blipFill rotWithShape="1">
          <a:blip r:embed="rId3">
            <a:alphaModFix/>
          </a:blip>
          <a:srcRect/>
          <a:stretch/>
        </p:blipFill>
        <p:spPr>
          <a:xfrm>
            <a:off x="7543800" y="4648200"/>
            <a:ext cx="1314449" cy="17526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title"/>
          </p:nvPr>
        </p:nvSpPr>
        <p:spPr>
          <a:xfrm>
            <a:off x="585787" y="376237"/>
            <a:ext cx="7975600" cy="608011"/>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3</a:t>
            </a:r>
            <a:r>
              <a:rPr lang="en-US" sz="3600" b="0" i="0" u="none" strike="noStrike" cap="none" baseline="30000">
                <a:solidFill>
                  <a:srgbClr val="000080"/>
                </a:solidFill>
                <a:latin typeface="Calibri"/>
                <a:ea typeface="Calibri"/>
                <a:cs typeface="Calibri"/>
                <a:sym typeface="Calibri"/>
              </a:rPr>
              <a:t>rd</a:t>
            </a:r>
            <a:r>
              <a:rPr lang="en-US" sz="3600" b="0" i="0" u="none" strike="noStrike" cap="none">
                <a:solidFill>
                  <a:srgbClr val="000080"/>
                </a:solidFill>
                <a:latin typeface="Calibri"/>
                <a:ea typeface="Calibri"/>
                <a:cs typeface="Calibri"/>
                <a:sym typeface="Calibri"/>
              </a:rPr>
              <a:t> Grade Reading Law</a:t>
            </a:r>
          </a:p>
        </p:txBody>
      </p:sp>
      <p:sp>
        <p:nvSpPr>
          <p:cNvPr id="942" name="Shape 942"/>
          <p:cNvSpPr txBox="1"/>
          <p:nvPr/>
        </p:nvSpPr>
        <p:spPr>
          <a:xfrm>
            <a:off x="523670" y="1066800"/>
            <a:ext cx="7705929" cy="5257799"/>
          </a:xfrm>
          <a:prstGeom prst="rect">
            <a:avLst/>
          </a:prstGeom>
          <a:noFill/>
          <a:ln>
            <a:noFill/>
          </a:ln>
        </p:spPr>
        <p:txBody>
          <a:bodyPr lIns="0" tIns="0" rIns="0" bIns="0" anchor="t" anchorCtr="0">
            <a:noAutofit/>
          </a:bodyPr>
          <a:lstStyle/>
          <a:p>
            <a:pPr marL="360363" marR="0" lvl="0" indent="-360363" algn="l" rtl="0">
              <a:lnSpc>
                <a:spcPct val="90000"/>
              </a:lnSpc>
              <a:spcBef>
                <a:spcPts val="0"/>
              </a:spcBef>
              <a:spcAft>
                <a:spcPts val="0"/>
              </a:spcAft>
              <a:buClr>
                <a:srgbClr val="000080"/>
              </a:buClr>
              <a:buSzPct val="100000"/>
              <a:buFont typeface="Noto Sans Symbols"/>
              <a:buChar char="▪"/>
            </a:pPr>
            <a:r>
              <a:rPr lang="en-US" sz="2200" b="1">
                <a:solidFill>
                  <a:srgbClr val="0C151E"/>
                </a:solidFill>
                <a:latin typeface="Calibri"/>
                <a:ea typeface="Calibri"/>
                <a:cs typeface="Calibri"/>
                <a:sym typeface="Calibri"/>
              </a:rPr>
              <a:t>Staffing Plan</a:t>
            </a:r>
          </a:p>
          <a:p>
            <a:pPr marL="363537" marR="0" lvl="1" indent="-7936" algn="l" rtl="0">
              <a:lnSpc>
                <a:spcPct val="90000"/>
              </a:lnSpc>
              <a:spcBef>
                <a:spcPts val="440"/>
              </a:spcBef>
              <a:spcAft>
                <a:spcPts val="0"/>
              </a:spcAft>
              <a:buClr>
                <a:srgbClr val="000080"/>
              </a:buClr>
              <a:buSzPct val="25000"/>
              <a:buFont typeface="Noto Sans Symbols"/>
              <a:buNone/>
            </a:pPr>
            <a:r>
              <a:rPr lang="en-US" sz="2200" b="0" i="0" u="none" strike="noStrike" cap="none">
                <a:solidFill>
                  <a:srgbClr val="0C151E"/>
                </a:solidFill>
                <a:latin typeface="Calibri"/>
                <a:ea typeface="Calibri"/>
                <a:cs typeface="Calibri"/>
                <a:sym typeface="Calibri"/>
              </a:rPr>
              <a:t>Beginning June 4, 2019 – If cannot meet guideline, then need to post a plan by August 15, 2019, which includes:</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Description of the criteria that will be used to assign a pupil who has been identified as not proficient in English language arts to a teacher</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Credentials or training held by teachers currently teaching at the school</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How the district will meet the requirements under this section</a:t>
            </a:r>
          </a:p>
        </p:txBody>
      </p:sp>
      <p:pic>
        <p:nvPicPr>
          <p:cNvPr id="943" name="Shape 943"/>
          <p:cNvPicPr preferRelativeResize="0"/>
          <p:nvPr/>
        </p:nvPicPr>
        <p:blipFill rotWithShape="1">
          <a:blip r:embed="rId3">
            <a:alphaModFix/>
          </a:blip>
          <a:srcRect/>
          <a:stretch/>
        </p:blipFill>
        <p:spPr>
          <a:xfrm>
            <a:off x="3132505" y="4267200"/>
            <a:ext cx="2488259" cy="186664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Shape 948"/>
          <p:cNvSpPr txBox="1">
            <a:spLocks noGrp="1"/>
          </p:cNvSpPr>
          <p:nvPr>
            <p:ph type="title"/>
          </p:nvPr>
        </p:nvSpPr>
        <p:spPr>
          <a:xfrm>
            <a:off x="585787" y="376237"/>
            <a:ext cx="7975600" cy="608011"/>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3</a:t>
            </a:r>
            <a:r>
              <a:rPr lang="en-US" sz="3600" b="0" i="0" u="none" strike="noStrike" cap="none" baseline="30000">
                <a:solidFill>
                  <a:srgbClr val="000080"/>
                </a:solidFill>
                <a:latin typeface="Calibri"/>
                <a:ea typeface="Calibri"/>
                <a:cs typeface="Calibri"/>
                <a:sym typeface="Calibri"/>
              </a:rPr>
              <a:t>rd</a:t>
            </a:r>
            <a:r>
              <a:rPr lang="en-US" sz="3600" b="0" i="0" u="none" strike="noStrike" cap="none">
                <a:solidFill>
                  <a:srgbClr val="000080"/>
                </a:solidFill>
                <a:latin typeface="Calibri"/>
                <a:ea typeface="Calibri"/>
                <a:cs typeface="Calibri"/>
                <a:sym typeface="Calibri"/>
              </a:rPr>
              <a:t> Grade Reading Law</a:t>
            </a:r>
          </a:p>
        </p:txBody>
      </p:sp>
      <p:sp>
        <p:nvSpPr>
          <p:cNvPr id="949" name="Shape 949"/>
          <p:cNvSpPr txBox="1"/>
          <p:nvPr/>
        </p:nvSpPr>
        <p:spPr>
          <a:xfrm>
            <a:off x="523670" y="1066800"/>
            <a:ext cx="7705929" cy="5257799"/>
          </a:xfrm>
          <a:prstGeom prst="rect">
            <a:avLst/>
          </a:prstGeom>
          <a:noFill/>
          <a:ln>
            <a:noFill/>
          </a:ln>
        </p:spPr>
        <p:txBody>
          <a:bodyPr lIns="0" tIns="0" rIns="0" bIns="0" anchor="t" anchorCtr="0">
            <a:noAutofit/>
          </a:bodyPr>
          <a:lstStyle/>
          <a:p>
            <a:pPr marL="360363" marR="0" lvl="0" indent="-360363" algn="l" rtl="0">
              <a:lnSpc>
                <a:spcPct val="90000"/>
              </a:lnSpc>
              <a:spcBef>
                <a:spcPts val="0"/>
              </a:spcBef>
              <a:spcAft>
                <a:spcPts val="0"/>
              </a:spcAft>
              <a:buClr>
                <a:srgbClr val="000080"/>
              </a:buClr>
              <a:buSzPct val="100000"/>
              <a:buFont typeface="Noto Sans Symbols"/>
              <a:buChar char="▪"/>
            </a:pPr>
            <a:r>
              <a:rPr lang="en-US" sz="2200" b="1">
                <a:solidFill>
                  <a:srgbClr val="0C151E"/>
                </a:solidFill>
                <a:latin typeface="Calibri"/>
                <a:ea typeface="Calibri"/>
                <a:cs typeface="Calibri"/>
                <a:sym typeface="Calibri"/>
              </a:rPr>
              <a:t>Reporting Requirements</a:t>
            </a:r>
          </a:p>
          <a:p>
            <a:pPr marL="363537" marR="0" lvl="1" indent="-7936" algn="l" rtl="0">
              <a:lnSpc>
                <a:spcPct val="90000"/>
              </a:lnSpc>
              <a:spcBef>
                <a:spcPts val="440"/>
              </a:spcBef>
              <a:spcAft>
                <a:spcPts val="0"/>
              </a:spcAft>
              <a:buClr>
                <a:srgbClr val="000080"/>
              </a:buClr>
              <a:buSzPct val="25000"/>
              <a:buFont typeface="Noto Sans Symbols"/>
              <a:buNone/>
            </a:pPr>
            <a:r>
              <a:rPr lang="en-US" sz="2200" b="0" i="0" u="none" strike="noStrike" cap="none">
                <a:solidFill>
                  <a:srgbClr val="0C151E"/>
                </a:solidFill>
                <a:latin typeface="Calibri"/>
                <a:ea typeface="Calibri"/>
                <a:cs typeface="Calibri"/>
                <a:sym typeface="Calibri"/>
              </a:rPr>
              <a:t>Retention Report to CEPI:</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Beginning in 2020, not later than September 1, 2020</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Number of pupils retained in grade 3</a:t>
            </a:r>
          </a:p>
          <a:p>
            <a:pPr marL="711200" marR="0" lvl="1" indent="-355600" algn="l" rtl="0">
              <a:lnSpc>
                <a:spcPct val="90000"/>
              </a:lnSpc>
              <a:spcBef>
                <a:spcPts val="440"/>
              </a:spcBef>
              <a:spcAft>
                <a:spcPts val="0"/>
              </a:spcAft>
              <a:buClr>
                <a:srgbClr val="000080"/>
              </a:buClr>
              <a:buSzPct val="100000"/>
              <a:buFont typeface="Noto Sans Symbols"/>
              <a:buChar char="▪"/>
            </a:pPr>
            <a:r>
              <a:rPr lang="en-US" sz="2200" b="0" i="0" u="none" strike="noStrike" cap="none">
                <a:solidFill>
                  <a:srgbClr val="0C151E"/>
                </a:solidFill>
                <a:latin typeface="Calibri"/>
                <a:ea typeface="Calibri"/>
                <a:cs typeface="Calibri"/>
                <a:sym typeface="Calibri"/>
              </a:rPr>
              <a:t>Number of pupils promoted to grade 4 due to a “Good Cause Exemption”</a:t>
            </a:r>
          </a:p>
        </p:txBody>
      </p:sp>
      <p:pic>
        <p:nvPicPr>
          <p:cNvPr id="950" name="Shape 950"/>
          <p:cNvPicPr preferRelativeResize="0"/>
          <p:nvPr/>
        </p:nvPicPr>
        <p:blipFill rotWithShape="1">
          <a:blip r:embed="rId3">
            <a:alphaModFix/>
          </a:blip>
          <a:srcRect/>
          <a:stretch/>
        </p:blipFill>
        <p:spPr>
          <a:xfrm>
            <a:off x="1447800" y="3505200"/>
            <a:ext cx="5491265" cy="2292843"/>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Shape 956"/>
          <p:cNvSpPr txBox="1">
            <a:spLocks noGrp="1"/>
          </p:cNvSpPr>
          <p:nvPr>
            <p:ph type="title"/>
          </p:nvPr>
        </p:nvSpPr>
        <p:spPr>
          <a:xfrm>
            <a:off x="585787" y="376237"/>
            <a:ext cx="7975500" cy="608100"/>
          </a:xfrm>
          <a:prstGeom prst="rect">
            <a:avLst/>
          </a:prstGeom>
        </p:spPr>
        <p:txBody>
          <a:bodyPr lIns="91425" tIns="91425" rIns="91425" bIns="91425" anchor="ctr" anchorCtr="0">
            <a:noAutofit/>
          </a:bodyPr>
          <a:lstStyle/>
          <a:p>
            <a:pPr lvl="0">
              <a:spcBef>
                <a:spcPts val="0"/>
              </a:spcBef>
              <a:buNone/>
            </a:pPr>
            <a:endParaRPr/>
          </a:p>
        </p:txBody>
      </p:sp>
      <p:sp>
        <p:nvSpPr>
          <p:cNvPr id="957" name="Shape 957"/>
          <p:cNvSpPr txBox="1">
            <a:spLocks noGrp="1"/>
          </p:cNvSpPr>
          <p:nvPr>
            <p:ph type="body" idx="1"/>
          </p:nvPr>
        </p:nvSpPr>
        <p:spPr>
          <a:xfrm>
            <a:off x="585787" y="1325562"/>
            <a:ext cx="7970700" cy="4589400"/>
          </a:xfrm>
          <a:prstGeom prst="rect">
            <a:avLst/>
          </a:prstGeom>
        </p:spPr>
        <p:txBody>
          <a:bodyPr lIns="91425" tIns="91425" rIns="91425" bIns="91425" anchor="t" anchorCtr="0">
            <a:noAutofit/>
          </a:bodyPr>
          <a:lstStyle/>
          <a:p>
            <a:pPr marL="0" lvl="0" indent="0" algn="ctr" rtl="0">
              <a:lnSpc>
                <a:spcPct val="120000"/>
              </a:lnSpc>
              <a:spcBef>
                <a:spcPts val="0"/>
              </a:spcBef>
              <a:buNone/>
            </a:pPr>
            <a:r>
              <a:rPr lang="en-US" sz="2600">
                <a:solidFill>
                  <a:srgbClr val="3A81BA"/>
                </a:solidFill>
                <a:latin typeface="Oswald"/>
                <a:ea typeface="Oswald"/>
                <a:cs typeface="Oswald"/>
                <a:sym typeface="Oswald"/>
              </a:rPr>
              <a:t>When the school bell rings on day one and all our students are in their seats, we will hold the future of this nation and this world in our hands.  </a:t>
            </a:r>
            <a:r>
              <a:rPr lang="en-US" sz="2600" b="1">
                <a:solidFill>
                  <a:srgbClr val="3A81BA"/>
                </a:solidFill>
                <a:latin typeface="Oswald"/>
                <a:ea typeface="Oswald"/>
                <a:cs typeface="Oswald"/>
                <a:sym typeface="Oswald"/>
              </a:rPr>
              <a:t>Whatever we do will have lasting implications, not only on the lives of those students, but also on the lives of all of those whom they come in contact with.</a:t>
            </a:r>
            <a:r>
              <a:rPr lang="en-US" sz="2600">
                <a:solidFill>
                  <a:srgbClr val="3A81BA"/>
                </a:solidFill>
                <a:latin typeface="Oswald"/>
                <a:ea typeface="Oswald"/>
                <a:cs typeface="Oswald"/>
                <a:sym typeface="Oswald"/>
              </a:rPr>
              <a:t>  So then, the question that we should ask ourselves should not be, </a:t>
            </a:r>
          </a:p>
          <a:p>
            <a:pPr marL="0" lvl="0" indent="0" algn="ctr" rtl="0">
              <a:lnSpc>
                <a:spcPct val="120000"/>
              </a:lnSpc>
              <a:spcBef>
                <a:spcPts val="0"/>
              </a:spcBef>
              <a:buNone/>
            </a:pPr>
            <a:r>
              <a:rPr lang="en-US" sz="2600">
                <a:solidFill>
                  <a:srgbClr val="3A81BA"/>
                </a:solidFill>
                <a:latin typeface="Oswald"/>
                <a:ea typeface="Oswald"/>
                <a:cs typeface="Oswald"/>
                <a:sym typeface="Oswald"/>
              </a:rPr>
              <a:t>“How can I make this work?”  The question must be, </a:t>
            </a:r>
          </a:p>
          <a:p>
            <a:pPr marL="0" lvl="0" indent="0" algn="ctr" rtl="0">
              <a:lnSpc>
                <a:spcPct val="120000"/>
              </a:lnSpc>
              <a:spcBef>
                <a:spcPts val="0"/>
              </a:spcBef>
              <a:buNone/>
            </a:pPr>
            <a:r>
              <a:rPr lang="en-US" sz="2600" b="1">
                <a:solidFill>
                  <a:srgbClr val="963334"/>
                </a:solidFill>
                <a:latin typeface="Oswald"/>
                <a:ea typeface="Oswald"/>
                <a:cs typeface="Oswald"/>
                <a:sym typeface="Oswald"/>
              </a:rPr>
              <a:t>“</a:t>
            </a:r>
            <a:r>
              <a:rPr lang="en-US" sz="2600" b="1" i="1">
                <a:solidFill>
                  <a:srgbClr val="963334"/>
                </a:solidFill>
                <a:latin typeface="Oswald"/>
                <a:ea typeface="Oswald"/>
                <a:cs typeface="Oswald"/>
                <a:sym typeface="Oswald"/>
              </a:rPr>
              <a:t>How can I afford </a:t>
            </a:r>
            <a:r>
              <a:rPr lang="en-US" sz="2600" b="1" i="1" u="sng">
                <a:solidFill>
                  <a:srgbClr val="963334"/>
                </a:solidFill>
                <a:latin typeface="Oswald"/>
                <a:ea typeface="Oswald"/>
                <a:cs typeface="Oswald"/>
                <a:sym typeface="Oswald"/>
              </a:rPr>
              <a:t>not</a:t>
            </a:r>
            <a:r>
              <a:rPr lang="en-US" sz="2600" b="1" i="1">
                <a:solidFill>
                  <a:srgbClr val="963334"/>
                </a:solidFill>
                <a:latin typeface="Oswald"/>
                <a:ea typeface="Oswald"/>
                <a:cs typeface="Oswald"/>
                <a:sym typeface="Oswald"/>
              </a:rPr>
              <a:t> to make this work</a:t>
            </a:r>
            <a:r>
              <a:rPr lang="en-US" sz="2600" b="1">
                <a:solidFill>
                  <a:srgbClr val="963334"/>
                </a:solidFill>
                <a:latin typeface="Oswald"/>
                <a:ea typeface="Oswald"/>
                <a:cs typeface="Oswald"/>
                <a:sym typeface="Oswald"/>
              </a:rPr>
              <a:t>?”</a:t>
            </a:r>
          </a:p>
          <a:p>
            <a:pPr marL="0" lvl="0" indent="0" algn="ctr" rtl="0">
              <a:lnSpc>
                <a:spcPct val="120000"/>
              </a:lnSpc>
              <a:spcBef>
                <a:spcPts val="0"/>
              </a:spcBef>
              <a:buNone/>
            </a:pPr>
            <a:r>
              <a:rPr lang="en-US" sz="2600">
                <a:solidFill>
                  <a:srgbClr val="3A81BA"/>
                </a:solidFill>
                <a:latin typeface="Oswald"/>
                <a:ea typeface="Oswald"/>
                <a:cs typeface="Oswald"/>
                <a:sym typeface="Oswald"/>
              </a:rPr>
              <a:t>~Wendy Kopp, One Day, All Children</a:t>
            </a:r>
          </a:p>
          <a:p>
            <a:pPr lv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311700" y="593366"/>
            <a:ext cx="8520600" cy="763599"/>
          </a:xfrm>
          <a:prstGeom prst="rect">
            <a:avLst/>
          </a:prstGeom>
        </p:spPr>
        <p:txBody>
          <a:bodyPr lIns="91425" tIns="91425" rIns="91425" bIns="91425" anchor="t" anchorCtr="0">
            <a:noAutofit/>
          </a:bodyPr>
          <a:lstStyle/>
          <a:p>
            <a:pPr lvl="0" rtl="0">
              <a:spcBef>
                <a:spcPts val="0"/>
              </a:spcBef>
              <a:buNone/>
            </a:pPr>
            <a:endParaRPr/>
          </a:p>
        </p:txBody>
      </p:sp>
      <p:sp>
        <p:nvSpPr>
          <p:cNvPr id="462" name="Shape 462"/>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lvl="0" rtl="0">
              <a:spcBef>
                <a:spcPts val="0"/>
              </a:spcBef>
              <a:buNone/>
            </a:pPr>
            <a:endParaRPr/>
          </a:p>
        </p:txBody>
      </p:sp>
      <p:pic>
        <p:nvPicPr>
          <p:cNvPr id="463" name="Shape 463"/>
          <p:cNvPicPr preferRelativeResize="0"/>
          <p:nvPr/>
        </p:nvPicPr>
        <p:blipFill>
          <a:blip r:embed="rId3">
            <a:alphaModFix/>
          </a:blip>
          <a:stretch>
            <a:fillRect/>
          </a:stretch>
        </p:blipFill>
        <p:spPr>
          <a:xfrm>
            <a:off x="252575" y="189433"/>
            <a:ext cx="8579725" cy="4826107"/>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pic>
        <p:nvPicPr>
          <p:cNvPr id="962" name="Shape 962"/>
          <p:cNvPicPr preferRelativeResize="0"/>
          <p:nvPr/>
        </p:nvPicPr>
        <p:blipFill rotWithShape="1">
          <a:blip r:embed="rId3">
            <a:alphaModFix/>
          </a:blip>
          <a:srcRect/>
          <a:stretch/>
        </p:blipFill>
        <p:spPr>
          <a:xfrm>
            <a:off x="0" y="1371600"/>
            <a:ext cx="9144000" cy="2217562"/>
          </a:xfrm>
          <a:prstGeom prst="rect">
            <a:avLst/>
          </a:prstGeom>
          <a:noFill/>
          <a:ln>
            <a:noFill/>
          </a:ln>
        </p:spPr>
      </p:pic>
      <p:sp>
        <p:nvSpPr>
          <p:cNvPr id="963" name="Shape 963"/>
          <p:cNvSpPr txBox="1">
            <a:spLocks noGrp="1"/>
          </p:cNvSpPr>
          <p:nvPr>
            <p:ph type="title"/>
          </p:nvPr>
        </p:nvSpPr>
        <p:spPr>
          <a:xfrm>
            <a:off x="585787" y="376237"/>
            <a:ext cx="7975600" cy="608011"/>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Questions?</a:t>
            </a:r>
          </a:p>
        </p:txBody>
      </p:sp>
      <p:sp>
        <p:nvSpPr>
          <p:cNvPr id="964" name="Shape 964"/>
          <p:cNvSpPr txBox="1"/>
          <p:nvPr/>
        </p:nvSpPr>
        <p:spPr>
          <a:xfrm>
            <a:off x="2118050" y="3976508"/>
            <a:ext cx="5257800" cy="147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endParaRPr>
          </a:p>
          <a:p>
            <a:pPr marL="0" marR="0" lvl="0" indent="0" algn="l" rtl="0">
              <a:spcBef>
                <a:spcPts val="0"/>
              </a:spcBef>
              <a:spcAft>
                <a:spcPts val="0"/>
              </a:spcAft>
              <a:buSzPct val="25000"/>
              <a:buNone/>
            </a:pPr>
            <a:r>
              <a:rPr lang="en-US" sz="1800">
                <a:latin typeface="Arial"/>
                <a:ea typeface="Arial"/>
                <a:cs typeface="Arial"/>
                <a:sym typeface="Arial"/>
              </a:rPr>
              <a:t>Laural Triebel</a:t>
            </a:r>
          </a:p>
          <a:p>
            <a:pPr marL="0" marR="0" lvl="0" indent="0" algn="l" rtl="0">
              <a:spcBef>
                <a:spcPts val="0"/>
              </a:spcBef>
              <a:spcAft>
                <a:spcPts val="0"/>
              </a:spcAft>
              <a:buSzPct val="25000"/>
              <a:buNone/>
            </a:pPr>
            <a:r>
              <a:rPr lang="en-US" sz="1800">
                <a:latin typeface="Arial"/>
                <a:ea typeface="Arial"/>
                <a:cs typeface="Arial"/>
                <a:sym typeface="Arial"/>
              </a:rPr>
              <a:t>MDE, OEII Curriculum and Instruction</a:t>
            </a:r>
          </a:p>
          <a:p>
            <a:pPr marL="0" marR="0" lvl="0" indent="0" algn="l" rtl="0">
              <a:spcBef>
                <a:spcPts val="0"/>
              </a:spcBef>
              <a:spcAft>
                <a:spcPts val="0"/>
              </a:spcAft>
              <a:buSzPct val="25000"/>
              <a:buNone/>
            </a:pPr>
            <a:r>
              <a:rPr lang="en-US" sz="1800" u="sng">
                <a:latin typeface="Arial"/>
                <a:ea typeface="Arial"/>
                <a:cs typeface="Arial"/>
                <a:sym typeface="Arial"/>
                <a:hlinkClick r:id="rId4"/>
              </a:rPr>
              <a:t>triebell@michigan.gov</a:t>
            </a:r>
          </a:p>
          <a:p>
            <a:pPr marL="0" marR="0" lvl="0" indent="0" algn="l" rtl="0">
              <a:spcBef>
                <a:spcPts val="0"/>
              </a:spcBef>
              <a:spcAft>
                <a:spcPts val="0"/>
              </a:spcAft>
              <a:buNone/>
            </a:pPr>
            <a:endParaRPr sz="1800"/>
          </a:p>
          <a:p>
            <a:pPr marL="0" marR="0" lvl="0" indent="0" algn="l" rtl="0">
              <a:spcBef>
                <a:spcPts val="0"/>
              </a:spcBef>
              <a:spcAft>
                <a:spcPts val="0"/>
              </a:spcAft>
              <a:buSzPct val="25000"/>
              <a:buNone/>
            </a:pPr>
            <a:r>
              <a:rPr lang="en-US" sz="1800"/>
              <a:t>Lisa Brown</a:t>
            </a:r>
          </a:p>
          <a:p>
            <a:pPr marL="0" marR="0" lvl="0" indent="0" algn="l" rtl="0">
              <a:spcBef>
                <a:spcPts val="0"/>
              </a:spcBef>
              <a:spcAft>
                <a:spcPts val="0"/>
              </a:spcAft>
              <a:buSzPct val="25000"/>
              <a:buNone/>
            </a:pPr>
            <a:r>
              <a:rPr lang="en-US" sz="1800"/>
              <a:t>MDE, OFS Special Populations</a:t>
            </a:r>
          </a:p>
          <a:p>
            <a:pPr marL="0" marR="0" lvl="0" indent="0" algn="l" rtl="0">
              <a:spcBef>
                <a:spcPts val="0"/>
              </a:spcBef>
              <a:spcAft>
                <a:spcPts val="0"/>
              </a:spcAft>
              <a:buSzPct val="25000"/>
              <a:buNone/>
            </a:pPr>
            <a:r>
              <a:rPr lang="en-US" sz="1800" u="sng">
                <a:hlinkClick r:id="rId5"/>
              </a:rPr>
              <a:t>brownl30@michigan.gov</a:t>
            </a:r>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585787" y="376237"/>
            <a:ext cx="7975600" cy="608011"/>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600" b="0" i="0" u="none" strike="noStrike" cap="none">
                <a:solidFill>
                  <a:srgbClr val="000080"/>
                </a:solidFill>
                <a:latin typeface="Calibri"/>
                <a:ea typeface="Calibri"/>
                <a:cs typeface="Calibri"/>
                <a:sym typeface="Calibri"/>
              </a:rPr>
              <a:t>Michigan is faced with a challenge</a:t>
            </a:r>
          </a:p>
        </p:txBody>
      </p:sp>
      <p:sp>
        <p:nvSpPr>
          <p:cNvPr id="469" name="Shape 469"/>
          <p:cNvSpPr txBox="1"/>
          <p:nvPr/>
        </p:nvSpPr>
        <p:spPr>
          <a:xfrm>
            <a:off x="304800" y="914400"/>
            <a:ext cx="8686800" cy="5416550"/>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rgbClr val="000080"/>
              </a:buClr>
              <a:buFont typeface="Noto Sans Symbols"/>
              <a:buNone/>
            </a:pPr>
            <a:endParaRPr sz="2200" b="1">
              <a:solidFill>
                <a:srgbClr val="0C151E"/>
              </a:solidFill>
              <a:latin typeface="Calibri"/>
              <a:ea typeface="Calibri"/>
              <a:cs typeface="Calibri"/>
              <a:sym typeface="Calibri"/>
            </a:endParaRPr>
          </a:p>
          <a:p>
            <a:pPr marL="711200" marR="0" lvl="1" indent="-355600" algn="l" rtl="0">
              <a:lnSpc>
                <a:spcPct val="90000"/>
              </a:lnSpc>
              <a:spcBef>
                <a:spcPts val="480"/>
              </a:spcBef>
              <a:spcAft>
                <a:spcPts val="0"/>
              </a:spcAft>
              <a:buClr>
                <a:srgbClr val="000080"/>
              </a:buClr>
              <a:buSzPct val="100000"/>
              <a:buFont typeface="Noto Sans Symbols"/>
              <a:buChar char="▪"/>
            </a:pPr>
            <a:r>
              <a:rPr lang="en-US" sz="2400" b="0" i="0" u="none" strike="noStrike" cap="none">
                <a:solidFill>
                  <a:srgbClr val="0C151E"/>
                </a:solidFill>
                <a:latin typeface="Calibri"/>
                <a:ea typeface="Calibri"/>
                <a:cs typeface="Calibri"/>
                <a:sym typeface="Calibri"/>
              </a:rPr>
              <a:t>We </a:t>
            </a:r>
            <a:r>
              <a:rPr lang="en-US" sz="2400" b="1" i="0" u="none" strike="noStrike" cap="none">
                <a:solidFill>
                  <a:srgbClr val="0C151E"/>
                </a:solidFill>
                <a:latin typeface="Calibri"/>
                <a:ea typeface="Calibri"/>
                <a:cs typeface="Calibri"/>
                <a:sym typeface="Calibri"/>
              </a:rPr>
              <a:t>must</a:t>
            </a:r>
            <a:r>
              <a:rPr lang="en-US" sz="2400" b="0" i="0" u="none" strike="noStrike" cap="none">
                <a:solidFill>
                  <a:srgbClr val="0C151E"/>
                </a:solidFill>
                <a:latin typeface="Calibri"/>
                <a:ea typeface="Calibri"/>
                <a:cs typeface="Calibri"/>
                <a:sym typeface="Calibri"/>
              </a:rPr>
              <a:t> improve learning outcomes for our students.</a:t>
            </a:r>
          </a:p>
          <a:p>
            <a:pPr marL="711200" marR="0" lvl="1" indent="-355600" algn="l" rtl="0">
              <a:lnSpc>
                <a:spcPct val="90000"/>
              </a:lnSpc>
              <a:spcBef>
                <a:spcPts val="480"/>
              </a:spcBef>
              <a:spcAft>
                <a:spcPts val="0"/>
              </a:spcAft>
              <a:buClr>
                <a:srgbClr val="000080"/>
              </a:buClr>
              <a:buSzPct val="100000"/>
              <a:buFont typeface="Noto Sans Symbols"/>
              <a:buChar char="▪"/>
            </a:pPr>
            <a:r>
              <a:rPr lang="en-US" sz="2400" b="0" i="0" u="none" strike="noStrike" cap="none">
                <a:solidFill>
                  <a:srgbClr val="0C141D"/>
                </a:solidFill>
                <a:latin typeface="Calibri"/>
                <a:ea typeface="Calibri"/>
                <a:cs typeface="Calibri"/>
                <a:sym typeface="Calibri"/>
              </a:rPr>
              <a:t>“Literacy knowledge and skills developed in kindergarten through third grade predict later literacy achievement. Classroom instruction can have an enormous impact on the development of literacy knowledge and skills.”</a:t>
            </a:r>
            <a:br>
              <a:rPr lang="en-US" sz="2400" b="0" i="0" u="none" strike="noStrike" cap="none">
                <a:solidFill>
                  <a:srgbClr val="0C141D"/>
                </a:solidFill>
                <a:latin typeface="Calibri"/>
                <a:ea typeface="Calibri"/>
                <a:cs typeface="Calibri"/>
                <a:sym typeface="Calibri"/>
              </a:rPr>
            </a:br>
            <a:r>
              <a:rPr lang="en-US" sz="2400" b="0" i="0" u="none" strike="noStrike" cap="none">
                <a:solidFill>
                  <a:srgbClr val="0C141D"/>
                </a:solidFill>
                <a:latin typeface="Calibri"/>
                <a:ea typeface="Calibri"/>
                <a:cs typeface="Calibri"/>
                <a:sym typeface="Calibri"/>
              </a:rPr>
              <a:t>Essential Instructional Practices in Early Literacy K-3 </a:t>
            </a:r>
          </a:p>
          <a:p>
            <a:pPr marL="711200" marR="0" lvl="1" indent="-355600" algn="l" rtl="0">
              <a:lnSpc>
                <a:spcPct val="90000"/>
              </a:lnSpc>
              <a:spcBef>
                <a:spcPts val="440"/>
              </a:spcBef>
              <a:spcAft>
                <a:spcPts val="0"/>
              </a:spcAft>
              <a:buClr>
                <a:srgbClr val="000080"/>
              </a:buClr>
              <a:buFont typeface="Noto Sans Symbols"/>
              <a:buNone/>
            </a:pPr>
            <a:endParaRPr sz="2200" b="0" i="0" u="none" strike="noStrike" cap="none">
              <a:solidFill>
                <a:srgbClr val="0C151E"/>
              </a:solidFill>
              <a:latin typeface="Calibri"/>
              <a:ea typeface="Calibri"/>
              <a:cs typeface="Calibri"/>
              <a:sym typeface="Calibri"/>
            </a:endParaRPr>
          </a:p>
        </p:txBody>
      </p:sp>
      <p:pic>
        <p:nvPicPr>
          <p:cNvPr id="470" name="Shape 470"/>
          <p:cNvPicPr preferRelativeResize="0"/>
          <p:nvPr/>
        </p:nvPicPr>
        <p:blipFill rotWithShape="1">
          <a:blip r:embed="rId3">
            <a:alphaModFix/>
          </a:blip>
          <a:srcRect/>
          <a:stretch/>
        </p:blipFill>
        <p:spPr>
          <a:xfrm>
            <a:off x="304800" y="4105551"/>
            <a:ext cx="2611163" cy="1682749"/>
          </a:xfrm>
          <a:prstGeom prst="rect">
            <a:avLst/>
          </a:prstGeom>
          <a:noFill/>
          <a:ln>
            <a:noFill/>
          </a:ln>
        </p:spPr>
      </p:pic>
      <p:pic>
        <p:nvPicPr>
          <p:cNvPr id="471" name="Shape 471"/>
          <p:cNvPicPr preferRelativeResize="0"/>
          <p:nvPr/>
        </p:nvPicPr>
        <p:blipFill rotWithShape="1">
          <a:blip r:embed="rId4">
            <a:alphaModFix/>
          </a:blip>
          <a:srcRect/>
          <a:stretch/>
        </p:blipFill>
        <p:spPr>
          <a:xfrm>
            <a:off x="5935201" y="3993191"/>
            <a:ext cx="2742652" cy="1907471"/>
          </a:xfrm>
          <a:prstGeom prst="rect">
            <a:avLst/>
          </a:prstGeom>
          <a:noFill/>
          <a:ln>
            <a:noFill/>
          </a:ln>
        </p:spPr>
      </p:pic>
      <p:pic>
        <p:nvPicPr>
          <p:cNvPr id="472" name="Shape 472"/>
          <p:cNvPicPr preferRelativeResize="0"/>
          <p:nvPr/>
        </p:nvPicPr>
        <p:blipFill rotWithShape="1">
          <a:blip r:embed="rId5">
            <a:alphaModFix/>
          </a:blip>
          <a:srcRect/>
          <a:stretch/>
        </p:blipFill>
        <p:spPr>
          <a:xfrm>
            <a:off x="3551455" y="3710337"/>
            <a:ext cx="1909052" cy="25454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title"/>
          </p:nvPr>
        </p:nvSpPr>
        <p:spPr>
          <a:xfrm>
            <a:off x="533400" y="1059078"/>
            <a:ext cx="7975600" cy="608011"/>
          </a:xfrm>
          <a:prstGeom prst="rect">
            <a:avLst/>
          </a:prstGeom>
          <a:noFill/>
          <a:ln>
            <a:noFill/>
          </a:ln>
        </p:spPr>
        <p:txBody>
          <a:bodyPr lIns="0" tIns="0" rIns="0" bIns="0" anchor="ctr" anchorCtr="0">
            <a:noAutofit/>
          </a:bodyPr>
          <a:lstStyle/>
          <a:p>
            <a:pPr marL="0" marR="0" lvl="0" indent="0" algn="l" rtl="0">
              <a:lnSpc>
                <a:spcPct val="90000"/>
              </a:lnSpc>
              <a:spcBef>
                <a:spcPts val="0"/>
              </a:spcBef>
              <a:spcAft>
                <a:spcPts val="0"/>
              </a:spcAft>
              <a:buSzPct val="25000"/>
              <a:buNone/>
            </a:pPr>
            <a:r>
              <a:rPr lang="en-US" sz="3200" b="0" i="0" u="none" strike="noStrike" cap="none">
                <a:solidFill>
                  <a:srgbClr val="000080"/>
                </a:solidFill>
                <a:latin typeface="Calibri"/>
                <a:ea typeface="Calibri"/>
                <a:cs typeface="Calibri"/>
                <a:sym typeface="Calibri"/>
              </a:rPr>
              <a:t>“Be unsatisfied-disturb the comfortable in Michigan literacy.”</a:t>
            </a:r>
            <a:br>
              <a:rPr lang="en-US" sz="3200" b="0" i="0" u="none" strike="noStrike" cap="none">
                <a:solidFill>
                  <a:srgbClr val="000080"/>
                </a:solidFill>
                <a:latin typeface="Calibri"/>
                <a:ea typeface="Calibri"/>
                <a:cs typeface="Calibri"/>
                <a:sym typeface="Calibri"/>
              </a:rPr>
            </a:br>
            <a:r>
              <a:rPr lang="en-US" sz="3200" b="0" i="0" u="none" strike="noStrike" cap="none">
                <a:solidFill>
                  <a:srgbClr val="000080"/>
                </a:solidFill>
                <a:latin typeface="Calibri"/>
                <a:ea typeface="Calibri"/>
                <a:cs typeface="Calibri"/>
                <a:sym typeface="Calibri"/>
              </a:rPr>
              <a:t>-</a:t>
            </a:r>
            <a:r>
              <a:rPr lang="en-US" sz="2400" b="0" i="0" u="none" strike="noStrike" cap="none">
                <a:solidFill>
                  <a:srgbClr val="000080"/>
                </a:solidFill>
                <a:latin typeface="Calibri"/>
                <a:ea typeface="Calibri"/>
                <a:cs typeface="Calibri"/>
                <a:sym typeface="Calibri"/>
              </a:rPr>
              <a:t>Dr. Nell Duke</a:t>
            </a:r>
            <a:br>
              <a:rPr lang="en-US" sz="2400" b="0" i="0" u="none" strike="noStrike" cap="none">
                <a:solidFill>
                  <a:srgbClr val="000080"/>
                </a:solidFill>
                <a:latin typeface="Calibri"/>
                <a:ea typeface="Calibri"/>
                <a:cs typeface="Calibri"/>
                <a:sym typeface="Calibri"/>
              </a:rPr>
            </a:br>
            <a:r>
              <a:rPr lang="en-US" sz="2400" b="0" i="0" u="none" strike="noStrike" cap="none">
                <a:solidFill>
                  <a:srgbClr val="000080"/>
                </a:solidFill>
                <a:latin typeface="Calibri"/>
                <a:ea typeface="Calibri"/>
                <a:cs typeface="Calibri"/>
                <a:sym typeface="Calibri"/>
              </a:rPr>
              <a:t/>
            </a:r>
            <a:br>
              <a:rPr lang="en-US" sz="2400" b="0" i="0" u="none" strike="noStrike" cap="none">
                <a:solidFill>
                  <a:srgbClr val="000080"/>
                </a:solidFill>
                <a:latin typeface="Calibri"/>
                <a:ea typeface="Calibri"/>
                <a:cs typeface="Calibri"/>
                <a:sym typeface="Calibri"/>
              </a:rPr>
            </a:br>
            <a:endParaRPr lang="en-US" sz="2400" b="0" i="0" u="none" strike="noStrike" cap="none">
              <a:solidFill>
                <a:srgbClr val="000080"/>
              </a:solidFill>
              <a:latin typeface="Calibri"/>
              <a:ea typeface="Calibri"/>
              <a:cs typeface="Calibri"/>
              <a:sym typeface="Calibri"/>
            </a:endParaRPr>
          </a:p>
        </p:txBody>
      </p:sp>
      <p:pic>
        <p:nvPicPr>
          <p:cNvPr id="478" name="Shape 478"/>
          <p:cNvPicPr preferRelativeResize="0"/>
          <p:nvPr/>
        </p:nvPicPr>
        <p:blipFill rotWithShape="1">
          <a:blip r:embed="rId3">
            <a:alphaModFix/>
          </a:blip>
          <a:srcRect/>
          <a:stretch/>
        </p:blipFill>
        <p:spPr>
          <a:xfrm>
            <a:off x="419724" y="2819400"/>
            <a:ext cx="4495800" cy="2897293"/>
          </a:xfrm>
          <a:prstGeom prst="rect">
            <a:avLst/>
          </a:prstGeom>
          <a:noFill/>
          <a:ln>
            <a:noFill/>
          </a:ln>
        </p:spPr>
      </p:pic>
      <p:pic>
        <p:nvPicPr>
          <p:cNvPr id="479" name="Shape 479"/>
          <p:cNvPicPr preferRelativeResize="0"/>
          <p:nvPr/>
        </p:nvPicPr>
        <p:blipFill rotWithShape="1">
          <a:blip r:embed="rId4">
            <a:alphaModFix/>
          </a:blip>
          <a:srcRect/>
          <a:stretch/>
        </p:blipFill>
        <p:spPr>
          <a:xfrm>
            <a:off x="5715000" y="3810000"/>
            <a:ext cx="1909052" cy="2545404"/>
          </a:xfrm>
          <a:prstGeom prst="rect">
            <a:avLst/>
          </a:prstGeom>
          <a:noFill/>
          <a:ln>
            <a:noFill/>
          </a:ln>
        </p:spPr>
      </p:pic>
      <p:pic>
        <p:nvPicPr>
          <p:cNvPr id="480" name="Shape 480"/>
          <p:cNvPicPr preferRelativeResize="0"/>
          <p:nvPr/>
        </p:nvPicPr>
        <p:blipFill rotWithShape="1">
          <a:blip r:embed="rId5">
            <a:alphaModFix/>
          </a:blip>
          <a:srcRect/>
          <a:stretch/>
        </p:blipFill>
        <p:spPr>
          <a:xfrm>
            <a:off x="5181600" y="1524000"/>
            <a:ext cx="2742652" cy="1907471"/>
          </a:xfrm>
          <a:prstGeom prst="rect">
            <a:avLst/>
          </a:prstGeom>
          <a:noFill/>
          <a:ln>
            <a:noFill/>
          </a:ln>
        </p:spPr>
      </p:pic>
    </p:spTree>
  </p:cSld>
  <p:clrMapOvr>
    <a:masterClrMapping/>
  </p:clrMapOvr>
</p:sld>
</file>

<file path=ppt/theme/theme1.xml><?xml version="1.0" encoding="utf-8"?>
<a:theme xmlns:a="http://schemas.openxmlformats.org/drawingml/2006/main" name="2_Blank">
  <a:themeElements>
    <a:clrScheme name="1_Blank 1">
      <a:dk1>
        <a:srgbClr val="3F3F3F"/>
      </a:dk1>
      <a:lt1>
        <a:srgbClr val="FFFFFF"/>
      </a:lt1>
      <a:dk2>
        <a:srgbClr val="FDE48B"/>
      </a:dk2>
      <a:lt2>
        <a:srgbClr val="9F9F9F"/>
      </a:lt2>
      <a:accent1>
        <a:srgbClr val="7FABD2"/>
      </a:accent1>
      <a:accent2>
        <a:srgbClr val="FCC917"/>
      </a:accent2>
      <a:accent3>
        <a:srgbClr val="FFFFFF"/>
      </a:accent3>
      <a:accent4>
        <a:srgbClr val="343434"/>
      </a:accent4>
      <a:accent5>
        <a:srgbClr val="C0D2E5"/>
      </a:accent5>
      <a:accent6>
        <a:srgbClr val="E4B614"/>
      </a:accent6>
      <a:hlink>
        <a:srgbClr val="BFD5E9"/>
      </a:hlink>
      <a:folHlink>
        <a:srgbClr val="7BBE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olse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olse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2508</Words>
  <Application>Microsoft Office PowerPoint</Application>
  <PresentationFormat>On-screen Show (4:3)</PresentationFormat>
  <Paragraphs>428</Paragraphs>
  <Slides>70</Slides>
  <Notes>70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70</vt:i4>
      </vt:variant>
    </vt:vector>
  </HeadingPairs>
  <TitlesOfParts>
    <vt:vector size="82" baseType="lpstr">
      <vt:lpstr>Arial</vt:lpstr>
      <vt:lpstr>Roboto Condensed</vt:lpstr>
      <vt:lpstr>Bree Serif</vt:lpstr>
      <vt:lpstr>Noto Sans Symbols</vt:lpstr>
      <vt:lpstr>Cabin</vt:lpstr>
      <vt:lpstr>Montserrat</vt:lpstr>
      <vt:lpstr>Calibri</vt:lpstr>
      <vt:lpstr>Oswald</vt:lpstr>
      <vt:lpstr>2_Blank</vt:lpstr>
      <vt:lpstr>Simple Light</vt:lpstr>
      <vt:lpstr>Wolsey template</vt:lpstr>
      <vt:lpstr>Wolsey template</vt:lpstr>
      <vt:lpstr>Planning for 3rd Grade Literacy Success in the Context of the 3rd Grade Reading Law    August 2017</vt:lpstr>
      <vt:lpstr>Number of 3rd Graders Assessed</vt:lpstr>
      <vt:lpstr>Of 3rd Graders Assessed</vt:lpstr>
      <vt:lpstr>PowerPoint Presentation</vt:lpstr>
      <vt:lpstr>PowerPoint Presentation</vt:lpstr>
      <vt:lpstr>PowerPoint Presentation</vt:lpstr>
      <vt:lpstr>PowerPoint Presentation</vt:lpstr>
      <vt:lpstr>Michigan is faced with a challenge</vt:lpstr>
      <vt:lpstr>“Be unsatisfied-disturb the comfortable in Michigan literacy.” -Dr. Nell Duke  </vt:lpstr>
      <vt:lpstr>PowerPoint Presentation</vt:lpstr>
      <vt:lpstr>PowerPoint Presentation</vt:lpstr>
      <vt:lpstr>Top 10 in 10</vt:lpstr>
      <vt:lpstr>PowerPoint Presentation</vt:lpstr>
      <vt:lpstr>PowerPoint Presentation</vt:lpstr>
      <vt:lpstr>3rd Grade Reading Law</vt:lpstr>
      <vt:lpstr>Assessment to Inform Instruction Beginning 2017-18</vt:lpstr>
      <vt:lpstr>Assessment to Inform Instruction</vt:lpstr>
      <vt:lpstr>Assessment to Inform Instruction</vt:lpstr>
      <vt:lpstr>Assessment to Inform Instruction</vt:lpstr>
      <vt:lpstr>Assessment to Inform Instruction</vt:lpstr>
      <vt:lpstr>3rd Grade Reading Law</vt:lpstr>
      <vt:lpstr>Core Reading Instruction</vt:lpstr>
      <vt:lpstr>  </vt:lpstr>
      <vt:lpstr>Core Reading Instruction</vt:lpstr>
      <vt:lpstr>The legislation itself is not rich enough to succeed in improving results.</vt:lpstr>
      <vt:lpstr>IES Practice Guides and Rubrics</vt:lpstr>
      <vt:lpstr>3rd Grade Reading Law</vt:lpstr>
      <vt:lpstr>3rd Grade Reading Law</vt:lpstr>
      <vt:lpstr>3rd Grade Reading Law</vt:lpstr>
      <vt:lpstr>Research Alignment</vt:lpstr>
      <vt:lpstr>3rd Grade Reading Law</vt:lpstr>
      <vt:lpstr>Reading Improvement Plans Beginning 2017-2018</vt:lpstr>
      <vt:lpstr> Reading Improvement Plans Beginning 2017-2018 </vt:lpstr>
      <vt:lpstr>1. COMPLIANCE VS. COMMITMENT</vt:lpstr>
      <vt:lpstr>Yes, we have to!  But why wouldn’t we?</vt:lpstr>
      <vt:lpstr>There is nothing better for helping a child learn to read...</vt:lpstr>
      <vt:lpstr>2. THE IRIP FORM</vt:lpstr>
      <vt:lpstr>WHAT IT IS</vt:lpstr>
      <vt:lpstr>It's the process that matters!</vt:lpstr>
      <vt:lpstr>How it works?</vt:lpstr>
      <vt:lpstr>PowerPoint Presentation</vt:lpstr>
      <vt:lpstr>3. THE COMPANION DOCUMENT</vt:lpstr>
      <vt:lpstr>It's the process that matters!</vt:lpstr>
      <vt:lpstr>PURPOSE  </vt:lpstr>
      <vt:lpstr>Purpose</vt:lpstr>
      <vt:lpstr>WHAT IT IS</vt:lpstr>
      <vt:lpstr>TABLE OF CONTENTS</vt:lpstr>
      <vt:lpstr>3rd Grade Reading Law</vt:lpstr>
      <vt:lpstr>Planning With Our Partners for 3rd Grade Literacy Success</vt:lpstr>
      <vt:lpstr>Planning With Our Partners for 3rd Grade Literacy Success</vt:lpstr>
      <vt:lpstr>Planning With Our Partners for 3rd Grade Literacy Success</vt:lpstr>
      <vt:lpstr> Planning With Our Partners for 3rd Grade Literacy Success </vt:lpstr>
      <vt:lpstr>3rd Grade Reading Law</vt:lpstr>
      <vt:lpstr>Literacy Coaching Beginning 2017-18</vt:lpstr>
      <vt:lpstr>PowerPoint Presentation</vt:lpstr>
      <vt:lpstr>3rd Grade Reading Law</vt:lpstr>
      <vt:lpstr>Summer Reading</vt:lpstr>
      <vt:lpstr>Summer Reading</vt:lpstr>
      <vt:lpstr>3rd Grade Implications</vt:lpstr>
      <vt:lpstr>3rd Grade Reading Law</vt:lpstr>
      <vt:lpstr>3rd Grade Reading Law</vt:lpstr>
      <vt:lpstr>3rd Grade Reading Law</vt:lpstr>
      <vt:lpstr>3rd Grade Reading Law</vt:lpstr>
      <vt:lpstr>3rd Grade Reading Law</vt:lpstr>
      <vt:lpstr>3rd Grade Reading Law</vt:lpstr>
      <vt:lpstr>3rd Grade Reading Law</vt:lpstr>
      <vt:lpstr>3rd Grade Reading Law</vt:lpstr>
      <vt:lpstr>3rd Grade Reading Law</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3rd Grade Literacy Success in the Context of the 3rd Grade Reading Law    August 2017</dc:title>
  <dc:creator>Wing, Melissa</dc:creator>
  <cp:lastModifiedBy>Wing, Melissa</cp:lastModifiedBy>
  <cp:revision>1</cp:revision>
  <dcterms:modified xsi:type="dcterms:W3CDTF">2017-08-29T15:42:06Z</dcterms:modified>
</cp:coreProperties>
</file>