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8735-6124-46D0-906E-4715B25FA15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956-9A78-400B-A961-D9C592D5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9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8735-6124-46D0-906E-4715B25FA15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956-9A78-400B-A961-D9C592D5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6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8735-6124-46D0-906E-4715B25FA15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956-9A78-400B-A961-D9C592D5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2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8735-6124-46D0-906E-4715B25FA15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956-9A78-400B-A961-D9C592D5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0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8735-6124-46D0-906E-4715B25FA15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956-9A78-400B-A961-D9C592D5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8735-6124-46D0-906E-4715B25FA15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956-9A78-400B-A961-D9C592D5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9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8735-6124-46D0-906E-4715B25FA15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956-9A78-400B-A961-D9C592D5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9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8735-6124-46D0-906E-4715B25FA15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956-9A78-400B-A961-D9C592D5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0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8735-6124-46D0-906E-4715B25FA15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956-9A78-400B-A961-D9C592D5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2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8735-6124-46D0-906E-4715B25FA15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956-9A78-400B-A961-D9C592D5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4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8735-6124-46D0-906E-4715B25FA15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956-9A78-400B-A961-D9C592D5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7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38735-6124-46D0-906E-4715B25FA15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8956-9A78-400B-A961-D9C592D5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9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8800" y="0"/>
            <a:ext cx="13639800" cy="7010400"/>
          </a:xfrm>
        </p:spPr>
      </p:pic>
    </p:spTree>
    <p:extLst>
      <p:ext uri="{BB962C8B-B14F-4D97-AF65-F5344CB8AC3E}">
        <p14:creationId xmlns:p14="http://schemas.microsoft.com/office/powerpoint/2010/main" val="443952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Genesee Intermediate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Chinevere, Angela</dc:creator>
  <cp:lastModifiedBy>Chinevere, Angela</cp:lastModifiedBy>
  <cp:revision>1</cp:revision>
  <dcterms:created xsi:type="dcterms:W3CDTF">2017-03-20T12:34:56Z</dcterms:created>
  <dcterms:modified xsi:type="dcterms:W3CDTF">2017-03-20T12:37:24Z</dcterms:modified>
</cp:coreProperties>
</file>